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7cf5544eb543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13892e6e0847d9"/>
  </p:sldMasterIdLst>
  <p:sldIdLst>
    <p:sldId xmlns:r="http://schemas.openxmlformats.org/officeDocument/2006/relationships" id="256" r:id="Rb55eb77826094725"/>
    <p:sldId xmlns:r="http://schemas.openxmlformats.org/officeDocument/2006/relationships" id="257" r:id="R670f267898604bcc"/>
    <p:sldId xmlns:r="http://schemas.openxmlformats.org/officeDocument/2006/relationships" id="258" r:id="Rac39a4762f7a432b"/>
    <p:sldId xmlns:r="http://schemas.openxmlformats.org/officeDocument/2006/relationships" id="259" r:id="Ra813511a504b4539"/>
    <p:sldId xmlns:r="http://schemas.openxmlformats.org/officeDocument/2006/relationships" id="260" r:id="R769899f434a54ef5"/>
    <p:sldId xmlns:r="http://schemas.openxmlformats.org/officeDocument/2006/relationships" id="261" r:id="R9652375fd0984c0f"/>
    <p:sldId xmlns:r="http://schemas.openxmlformats.org/officeDocument/2006/relationships" id="262" r:id="Rc842cdc56ccc4c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3892e6e0847d9" /><Relationship Type="http://schemas.openxmlformats.org/officeDocument/2006/relationships/slide" Target="/ppt/slides/slide1.xml" Id="Rb55eb77826094725" /><Relationship Type="http://schemas.openxmlformats.org/officeDocument/2006/relationships/slide" Target="/ppt/slides/slide2.xml" Id="R670f267898604bcc" /><Relationship Type="http://schemas.openxmlformats.org/officeDocument/2006/relationships/slide" Target="/ppt/slides/slide3.xml" Id="Rac39a4762f7a432b" /><Relationship Type="http://schemas.openxmlformats.org/officeDocument/2006/relationships/slide" Target="/ppt/slides/slide4.xml" Id="Ra813511a504b4539" /><Relationship Type="http://schemas.openxmlformats.org/officeDocument/2006/relationships/slide" Target="/ppt/slides/slide5.xml" Id="R769899f434a54ef5" /><Relationship Type="http://schemas.openxmlformats.org/officeDocument/2006/relationships/slide" Target="/ppt/slides/slide6.xml" Id="R9652375fd0984c0f" /><Relationship Type="http://schemas.openxmlformats.org/officeDocument/2006/relationships/slide" Target="/ppt/slides/slide7.xml" Id="Rc842cdc56ccc4c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ec913310941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11d62da8e4d2d" /><Relationship Type="http://schemas.openxmlformats.org/officeDocument/2006/relationships/theme" Target="/ppt/slideMasters/theme/theme1.xml" Id="R5291f64486214f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611d62da8e4d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f9df49fd34d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aebd43cf047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40e00e1c148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e0e4e135f48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cff338b3448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544d890944f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a71186fd946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14 698 086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18 507 913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32 279 125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GRANT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Hagaløkka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987 661 984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