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5ee294ff6346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1d036f5a7a429b"/>
  </p:sldMasterIdLst>
  <p:sldIdLst>
    <p:sldId xmlns:r="http://schemas.openxmlformats.org/officeDocument/2006/relationships" id="256" r:id="R51b7bdd5e3d64577"/>
    <p:sldId xmlns:r="http://schemas.openxmlformats.org/officeDocument/2006/relationships" id="257" r:id="Ra45c1c13162744df"/>
    <p:sldId xmlns:r="http://schemas.openxmlformats.org/officeDocument/2006/relationships" id="258" r:id="R14b30ec29c7c4c6e"/>
    <p:sldId xmlns:r="http://schemas.openxmlformats.org/officeDocument/2006/relationships" id="259" r:id="R2b2e21da23764d52"/>
    <p:sldId xmlns:r="http://schemas.openxmlformats.org/officeDocument/2006/relationships" id="260" r:id="Reaaad2ed2db54594"/>
    <p:sldId xmlns:r="http://schemas.openxmlformats.org/officeDocument/2006/relationships" id="261" r:id="Rf798f35bd27a4995"/>
    <p:sldId xmlns:r="http://schemas.openxmlformats.org/officeDocument/2006/relationships" id="262" r:id="R71a239d6754d42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d036f5a7a429b" /><Relationship Type="http://schemas.openxmlformats.org/officeDocument/2006/relationships/slide" Target="/ppt/slides/slide1.xml" Id="R51b7bdd5e3d64577" /><Relationship Type="http://schemas.openxmlformats.org/officeDocument/2006/relationships/slide" Target="/ppt/slides/slide2.xml" Id="Ra45c1c13162744df" /><Relationship Type="http://schemas.openxmlformats.org/officeDocument/2006/relationships/slide" Target="/ppt/slides/slide3.xml" Id="R14b30ec29c7c4c6e" /><Relationship Type="http://schemas.openxmlformats.org/officeDocument/2006/relationships/slide" Target="/ppt/slides/slide4.xml" Id="R2b2e21da23764d52" /><Relationship Type="http://schemas.openxmlformats.org/officeDocument/2006/relationships/slide" Target="/ppt/slides/slide5.xml" Id="Reaaad2ed2db54594" /><Relationship Type="http://schemas.openxmlformats.org/officeDocument/2006/relationships/slide" Target="/ppt/slides/slide6.xml" Id="Rf798f35bd27a4995" /><Relationship Type="http://schemas.openxmlformats.org/officeDocument/2006/relationships/slide" Target="/ppt/slides/slide7.xml" Id="R71a239d6754d42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d1d470f774d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2b6f396ba472b" /><Relationship Type="http://schemas.openxmlformats.org/officeDocument/2006/relationships/theme" Target="/ppt/slideMasters/theme/theme1.xml" Id="Rb4e98c6785e743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92b6f396ba47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c1ce3f72041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f04475938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8f271ef174e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4a76213cc45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6847e3ad447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b78f0920d4b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e4fb45c7140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12 996 505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19 909 478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gate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987 664 606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