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b4d8d9982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1656a26c44506"/>
  </p:sldMasterIdLst>
  <p:sldIdLst>
    <p:sldId xmlns:r="http://schemas.openxmlformats.org/officeDocument/2006/relationships" id="256" r:id="Re9c4036948a9477b"/>
    <p:sldId xmlns:r="http://schemas.openxmlformats.org/officeDocument/2006/relationships" id="257" r:id="Rfdfa1a732dfe43fb"/>
    <p:sldId xmlns:r="http://schemas.openxmlformats.org/officeDocument/2006/relationships" id="258" r:id="Rd69d1a9766034624"/>
    <p:sldId xmlns:r="http://schemas.openxmlformats.org/officeDocument/2006/relationships" id="259" r:id="R8080ba5160af4be3"/>
    <p:sldId xmlns:r="http://schemas.openxmlformats.org/officeDocument/2006/relationships" id="260" r:id="R8e1cb69974924719"/>
    <p:sldId xmlns:r="http://schemas.openxmlformats.org/officeDocument/2006/relationships" id="261" r:id="R9fb24b2c29af4b67"/>
    <p:sldId xmlns:r="http://schemas.openxmlformats.org/officeDocument/2006/relationships" id="262" r:id="Ra95dd16cdac4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1656a26c44506" /><Relationship Type="http://schemas.openxmlformats.org/officeDocument/2006/relationships/slide" Target="/ppt/slides/slide1.xml" Id="Re9c4036948a9477b" /><Relationship Type="http://schemas.openxmlformats.org/officeDocument/2006/relationships/slide" Target="/ppt/slides/slide2.xml" Id="Rfdfa1a732dfe43fb" /><Relationship Type="http://schemas.openxmlformats.org/officeDocument/2006/relationships/slide" Target="/ppt/slides/slide3.xml" Id="Rd69d1a9766034624" /><Relationship Type="http://schemas.openxmlformats.org/officeDocument/2006/relationships/slide" Target="/ppt/slides/slide4.xml" Id="R8080ba5160af4be3" /><Relationship Type="http://schemas.openxmlformats.org/officeDocument/2006/relationships/slide" Target="/ppt/slides/slide5.xml" Id="R8e1cb69974924719" /><Relationship Type="http://schemas.openxmlformats.org/officeDocument/2006/relationships/slide" Target="/ppt/slides/slide6.xml" Id="R9fb24b2c29af4b67" /><Relationship Type="http://schemas.openxmlformats.org/officeDocument/2006/relationships/slide" Target="/ppt/slides/slide7.xml" Id="Ra95dd16cdac4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2eb43b9fd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baa28fd54b55" /><Relationship Type="http://schemas.openxmlformats.org/officeDocument/2006/relationships/theme" Target="/ppt/slideMasters/theme/theme1.xml" Id="R1cd3328774b8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bbaa28fd5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10f1c7df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cd4a73d5c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8f984b9f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22fb54bd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5ecc72fd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16054947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a052a1430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