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64eaf04b1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d0c6f95704941"/>
  </p:sldMasterIdLst>
  <p:sldIdLst>
    <p:sldId xmlns:r="http://schemas.openxmlformats.org/officeDocument/2006/relationships" id="256" r:id="Rd82dcd1ca6bc43b3"/>
    <p:sldId xmlns:r="http://schemas.openxmlformats.org/officeDocument/2006/relationships" id="257" r:id="R88c5a7c1f96042fc"/>
    <p:sldId xmlns:r="http://schemas.openxmlformats.org/officeDocument/2006/relationships" id="258" r:id="R9f2765f40bd548f1"/>
    <p:sldId xmlns:r="http://schemas.openxmlformats.org/officeDocument/2006/relationships" id="259" r:id="R0a8aed3616cd4042"/>
    <p:sldId xmlns:r="http://schemas.openxmlformats.org/officeDocument/2006/relationships" id="260" r:id="R15281497ed5a4f76"/>
    <p:sldId xmlns:r="http://schemas.openxmlformats.org/officeDocument/2006/relationships" id="261" r:id="R11b60cbe7046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d0c6f95704941" /><Relationship Type="http://schemas.openxmlformats.org/officeDocument/2006/relationships/slide" Target="/ppt/slides/slide1.xml" Id="Rd82dcd1ca6bc43b3" /><Relationship Type="http://schemas.openxmlformats.org/officeDocument/2006/relationships/slide" Target="/ppt/slides/slide2.xml" Id="R88c5a7c1f96042fc" /><Relationship Type="http://schemas.openxmlformats.org/officeDocument/2006/relationships/slide" Target="/ppt/slides/slide3.xml" Id="R9f2765f40bd548f1" /><Relationship Type="http://schemas.openxmlformats.org/officeDocument/2006/relationships/slide" Target="/ppt/slides/slide4.xml" Id="R0a8aed3616cd4042" /><Relationship Type="http://schemas.openxmlformats.org/officeDocument/2006/relationships/slide" Target="/ppt/slides/slide5.xml" Id="R15281497ed5a4f76" /><Relationship Type="http://schemas.openxmlformats.org/officeDocument/2006/relationships/slide" Target="/ppt/slides/slide6.xml" Id="R11b60cbe7046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6693671da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3732d0b4a409c" /><Relationship Type="http://schemas.openxmlformats.org/officeDocument/2006/relationships/theme" Target="/ppt/slideMasters/theme/theme1.xml" Id="R241ef36a145e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3732d0b4a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b8b7f0a3e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ca4fa2f72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f22f98c54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5e4795691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760a514b2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6e25b7287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 LYSE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