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b83ccd649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ee5c343fd4c79"/>
  </p:sldMasterIdLst>
  <p:sldIdLst>
    <p:sldId xmlns:r="http://schemas.openxmlformats.org/officeDocument/2006/relationships" id="256" r:id="R90256b5e5418455a"/>
    <p:sldId xmlns:r="http://schemas.openxmlformats.org/officeDocument/2006/relationships" id="257" r:id="R74630780489c4b34"/>
    <p:sldId xmlns:r="http://schemas.openxmlformats.org/officeDocument/2006/relationships" id="258" r:id="R2a56d07d9afc4f51"/>
    <p:sldId xmlns:r="http://schemas.openxmlformats.org/officeDocument/2006/relationships" id="259" r:id="R856263494a134563"/>
    <p:sldId xmlns:r="http://schemas.openxmlformats.org/officeDocument/2006/relationships" id="260" r:id="R518e09e3d7ed480f"/>
    <p:sldId xmlns:r="http://schemas.openxmlformats.org/officeDocument/2006/relationships" id="261" r:id="Raadf8464668c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ee5c343fd4c79" /><Relationship Type="http://schemas.openxmlformats.org/officeDocument/2006/relationships/slide" Target="/ppt/slides/slide1.xml" Id="R90256b5e5418455a" /><Relationship Type="http://schemas.openxmlformats.org/officeDocument/2006/relationships/slide" Target="/ppt/slides/slide2.xml" Id="R74630780489c4b34" /><Relationship Type="http://schemas.openxmlformats.org/officeDocument/2006/relationships/slide" Target="/ppt/slides/slide3.xml" Id="R2a56d07d9afc4f51" /><Relationship Type="http://schemas.openxmlformats.org/officeDocument/2006/relationships/slide" Target="/ppt/slides/slide4.xml" Id="R856263494a134563" /><Relationship Type="http://schemas.openxmlformats.org/officeDocument/2006/relationships/slide" Target="/ppt/slides/slide5.xml" Id="R518e09e3d7ed480f" /><Relationship Type="http://schemas.openxmlformats.org/officeDocument/2006/relationships/slide" Target="/ppt/slides/slide6.xml" Id="Raadf8464668c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3e0c22aa3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ccdafb374bf2" /><Relationship Type="http://schemas.openxmlformats.org/officeDocument/2006/relationships/theme" Target="/ppt/slideMasters/theme/theme1.xml" Id="R81e8d48049ee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7ccdafb37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98bf6dde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cf4b5115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b14a6321e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3966d57b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cb6ab05c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7998b9d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LYSE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LYSE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LYSE</a:t>
            </a:r>
          </a:p>
        </p:txBody>
      </p:sp>
    </p:spTree>
  </p:cSld>
  <p:clrMapOvr>
    <a:masterClrMapping xmlns:a="http://schemas.openxmlformats.org/drawingml/2006/main"/>
  </p:clrMapOvr>
</p:sld>
</file>