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52f7ebe80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8871d2e86469e"/>
  </p:sldMasterIdLst>
  <p:sldIdLst>
    <p:sldId xmlns:r="http://schemas.openxmlformats.org/officeDocument/2006/relationships" id="256" r:id="Rc97e697016644967"/>
    <p:sldId xmlns:r="http://schemas.openxmlformats.org/officeDocument/2006/relationships" id="257" r:id="R8a92a622eb124d31"/>
    <p:sldId xmlns:r="http://schemas.openxmlformats.org/officeDocument/2006/relationships" id="258" r:id="R784f7a7ae6f84cbd"/>
    <p:sldId xmlns:r="http://schemas.openxmlformats.org/officeDocument/2006/relationships" id="259" r:id="Rd940ac1738a6494d"/>
    <p:sldId xmlns:r="http://schemas.openxmlformats.org/officeDocument/2006/relationships" id="260" r:id="R61723ebe9e4d4ecf"/>
    <p:sldId xmlns:r="http://schemas.openxmlformats.org/officeDocument/2006/relationships" id="261" r:id="R884c895990ed42d4"/>
    <p:sldId xmlns:r="http://schemas.openxmlformats.org/officeDocument/2006/relationships" id="262" r:id="R7de977fd73fe48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8871d2e86469e" /><Relationship Type="http://schemas.openxmlformats.org/officeDocument/2006/relationships/slide" Target="/ppt/slides/slide1.xml" Id="Rc97e697016644967" /><Relationship Type="http://schemas.openxmlformats.org/officeDocument/2006/relationships/slide" Target="/ppt/slides/slide2.xml" Id="R8a92a622eb124d31" /><Relationship Type="http://schemas.openxmlformats.org/officeDocument/2006/relationships/slide" Target="/ppt/slides/slide3.xml" Id="R784f7a7ae6f84cbd" /><Relationship Type="http://schemas.openxmlformats.org/officeDocument/2006/relationships/slide" Target="/ppt/slides/slide4.xml" Id="Rd940ac1738a6494d" /><Relationship Type="http://schemas.openxmlformats.org/officeDocument/2006/relationships/slide" Target="/ppt/slides/slide5.xml" Id="R61723ebe9e4d4ecf" /><Relationship Type="http://schemas.openxmlformats.org/officeDocument/2006/relationships/slide" Target="/ppt/slides/slide6.xml" Id="R884c895990ed42d4" /><Relationship Type="http://schemas.openxmlformats.org/officeDocument/2006/relationships/slide" Target="/ppt/slides/slide7.xml" Id="R7de977fd73fe48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33e4f7375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968825f094e4b" /><Relationship Type="http://schemas.openxmlformats.org/officeDocument/2006/relationships/theme" Target="/ppt/slideMasters/theme/theme1.xml" Id="R1a5da7f50e4447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968825f09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31353d26f4b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af4f70a89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5e9e07b7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18fb3ef0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5b839e97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3f6c21e574c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0b429b864e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ÅSVANG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ÅSVANG &amp; CO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42 422 719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8 171 159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6 664 740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2 008 485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19 106 360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HPJ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ROSENLUNDEN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ÅRDAHL TRYGVE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www.aasvang.no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987 679 026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ÅSVANG &amp; CO AS</a:t>
            </a:r>
          </a:p>
        </p:txBody>
      </p:sp>
    </p:spTree>
  </p:cSld>
  <p:clrMapOvr>
    <a:masterClrMapping xmlns:a="http://schemas.openxmlformats.org/drawingml/2006/main"/>
  </p:clrMapOvr>
</p:sld>
</file>