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29bd56a41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e1c0f31e74000"/>
  </p:sldMasterIdLst>
  <p:sldIdLst>
    <p:sldId xmlns:r="http://schemas.openxmlformats.org/officeDocument/2006/relationships" id="256" r:id="Ra705151c68b1424a"/>
    <p:sldId xmlns:r="http://schemas.openxmlformats.org/officeDocument/2006/relationships" id="257" r:id="R7478b798615142d8"/>
    <p:sldId xmlns:r="http://schemas.openxmlformats.org/officeDocument/2006/relationships" id="258" r:id="R829a29e0b89648f7"/>
    <p:sldId xmlns:r="http://schemas.openxmlformats.org/officeDocument/2006/relationships" id="259" r:id="Rebcece8682a14ea9"/>
    <p:sldId xmlns:r="http://schemas.openxmlformats.org/officeDocument/2006/relationships" id="260" r:id="R0fd99030ab784aed"/>
    <p:sldId xmlns:r="http://schemas.openxmlformats.org/officeDocument/2006/relationships" id="261" r:id="Rffdb37775a1b4b79"/>
    <p:sldId xmlns:r="http://schemas.openxmlformats.org/officeDocument/2006/relationships" id="262" r:id="R13d27223b01d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e1c0f31e74000" /><Relationship Type="http://schemas.openxmlformats.org/officeDocument/2006/relationships/slide" Target="/ppt/slides/slide1.xml" Id="Ra705151c68b1424a" /><Relationship Type="http://schemas.openxmlformats.org/officeDocument/2006/relationships/slide" Target="/ppt/slides/slide2.xml" Id="R7478b798615142d8" /><Relationship Type="http://schemas.openxmlformats.org/officeDocument/2006/relationships/slide" Target="/ppt/slides/slide3.xml" Id="R829a29e0b89648f7" /><Relationship Type="http://schemas.openxmlformats.org/officeDocument/2006/relationships/slide" Target="/ppt/slides/slide4.xml" Id="Rebcece8682a14ea9" /><Relationship Type="http://schemas.openxmlformats.org/officeDocument/2006/relationships/slide" Target="/ppt/slides/slide5.xml" Id="R0fd99030ab784aed" /><Relationship Type="http://schemas.openxmlformats.org/officeDocument/2006/relationships/slide" Target="/ppt/slides/slide6.xml" Id="Rffdb37775a1b4b79" /><Relationship Type="http://schemas.openxmlformats.org/officeDocument/2006/relationships/slide" Target="/ppt/slides/slide7.xml" Id="R13d27223b01d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448c67976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3de158b54c7f" /><Relationship Type="http://schemas.openxmlformats.org/officeDocument/2006/relationships/theme" Target="/ppt/slideMasters/theme/theme1.xml" Id="R8a58d9c28f01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73de158b5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14dc63b8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ec79ea22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0a9fad28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de06c44f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98bad63a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73477ecc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b0ce194f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28 133 246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GISVOLD JOHANNESSEN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RATHE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GISVOLD SANDBERG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GISVOLD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KAARE MOURSUND GISVOLD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987 689 250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