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9d64ebc7f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d23f5546384634"/>
  </p:sldMasterIdLst>
  <p:sldIdLst>
    <p:sldId xmlns:r="http://schemas.openxmlformats.org/officeDocument/2006/relationships" id="256" r:id="R6413fcb783b34985"/>
    <p:sldId xmlns:r="http://schemas.openxmlformats.org/officeDocument/2006/relationships" id="257" r:id="R55f2c64a907644e6"/>
    <p:sldId xmlns:r="http://schemas.openxmlformats.org/officeDocument/2006/relationships" id="258" r:id="R85b3a584250f4f6c"/>
    <p:sldId xmlns:r="http://schemas.openxmlformats.org/officeDocument/2006/relationships" id="259" r:id="R8c735672c4ee408a"/>
    <p:sldId xmlns:r="http://schemas.openxmlformats.org/officeDocument/2006/relationships" id="260" r:id="Rc431a84aa436459e"/>
    <p:sldId xmlns:r="http://schemas.openxmlformats.org/officeDocument/2006/relationships" id="261" r:id="R986ee30a2b87409e"/>
    <p:sldId xmlns:r="http://schemas.openxmlformats.org/officeDocument/2006/relationships" id="262" r:id="Re955afb13343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23f5546384634" /><Relationship Type="http://schemas.openxmlformats.org/officeDocument/2006/relationships/slide" Target="/ppt/slides/slide1.xml" Id="R6413fcb783b34985" /><Relationship Type="http://schemas.openxmlformats.org/officeDocument/2006/relationships/slide" Target="/ppt/slides/slide2.xml" Id="R55f2c64a907644e6" /><Relationship Type="http://schemas.openxmlformats.org/officeDocument/2006/relationships/slide" Target="/ppt/slides/slide3.xml" Id="R85b3a584250f4f6c" /><Relationship Type="http://schemas.openxmlformats.org/officeDocument/2006/relationships/slide" Target="/ppt/slides/slide4.xml" Id="R8c735672c4ee408a" /><Relationship Type="http://schemas.openxmlformats.org/officeDocument/2006/relationships/slide" Target="/ppt/slides/slide5.xml" Id="Rc431a84aa436459e" /><Relationship Type="http://schemas.openxmlformats.org/officeDocument/2006/relationships/slide" Target="/ppt/slides/slide6.xml" Id="R986ee30a2b87409e" /><Relationship Type="http://schemas.openxmlformats.org/officeDocument/2006/relationships/slide" Target="/ppt/slides/slide7.xml" Id="Re955afb13343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3c45ff1d34b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830ae692543a0" /><Relationship Type="http://schemas.openxmlformats.org/officeDocument/2006/relationships/theme" Target="/ppt/slideMasters/theme/theme1.xml" Id="Re751f4a365e347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830ae692543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2dff6e205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5e3fcb33d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5f6ca73e0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70c26fde347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dd7a533c8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1efb90ea541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fa3f9fdad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TEMBER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TEMBER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9 669 996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9 698 530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GEIR-KÅRE JORDHEIM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25D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987 701 293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