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d739109d4143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53ec4fa904cc0"/>
  </p:sldMasterIdLst>
  <p:sldIdLst>
    <p:sldId xmlns:r="http://schemas.openxmlformats.org/officeDocument/2006/relationships" id="256" r:id="R096ec58c464b4689"/>
    <p:sldId xmlns:r="http://schemas.openxmlformats.org/officeDocument/2006/relationships" id="257" r:id="R163d2878f2c5426a"/>
    <p:sldId xmlns:r="http://schemas.openxmlformats.org/officeDocument/2006/relationships" id="258" r:id="Rc727ec27ee074bab"/>
    <p:sldId xmlns:r="http://schemas.openxmlformats.org/officeDocument/2006/relationships" id="259" r:id="Rda0ede3a38d241e5"/>
    <p:sldId xmlns:r="http://schemas.openxmlformats.org/officeDocument/2006/relationships" id="260" r:id="Re7a3cb03adee4b6c"/>
    <p:sldId xmlns:r="http://schemas.openxmlformats.org/officeDocument/2006/relationships" id="261" r:id="Rd1fae0806b8a4415"/>
    <p:sldId xmlns:r="http://schemas.openxmlformats.org/officeDocument/2006/relationships" id="262" r:id="Rf74ae46124474d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53ec4fa904cc0" /><Relationship Type="http://schemas.openxmlformats.org/officeDocument/2006/relationships/slide" Target="/ppt/slides/slide1.xml" Id="R096ec58c464b4689" /><Relationship Type="http://schemas.openxmlformats.org/officeDocument/2006/relationships/slide" Target="/ppt/slides/slide2.xml" Id="R163d2878f2c5426a" /><Relationship Type="http://schemas.openxmlformats.org/officeDocument/2006/relationships/slide" Target="/ppt/slides/slide3.xml" Id="Rc727ec27ee074bab" /><Relationship Type="http://schemas.openxmlformats.org/officeDocument/2006/relationships/slide" Target="/ppt/slides/slide4.xml" Id="Rda0ede3a38d241e5" /><Relationship Type="http://schemas.openxmlformats.org/officeDocument/2006/relationships/slide" Target="/ppt/slides/slide5.xml" Id="Re7a3cb03adee4b6c" /><Relationship Type="http://schemas.openxmlformats.org/officeDocument/2006/relationships/slide" Target="/ppt/slides/slide6.xml" Id="Rd1fae0806b8a4415" /><Relationship Type="http://schemas.openxmlformats.org/officeDocument/2006/relationships/slide" Target="/ppt/slides/slide7.xml" Id="Rf74ae46124474d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c0547b86d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7d96ac92547d8" /><Relationship Type="http://schemas.openxmlformats.org/officeDocument/2006/relationships/theme" Target="/ppt/slideMasters/theme/theme1.xml" Id="R27e4de60c00645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7d96ac92547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546331dcb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773a6cfe849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3c4e26b0b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517788f1f48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262634a3e42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f674e076847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2c38011784a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−3 386 368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445 646 329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447 137 526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EIRIK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987 702 613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