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936d19c1224b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9e4f8e036f4fb9"/>
  </p:sldMasterIdLst>
  <p:sldIdLst>
    <p:sldId xmlns:r="http://schemas.openxmlformats.org/officeDocument/2006/relationships" id="256" r:id="R9a1b2ba959ab427d"/>
    <p:sldId xmlns:r="http://schemas.openxmlformats.org/officeDocument/2006/relationships" id="257" r:id="Ra0694d9eb29b474a"/>
    <p:sldId xmlns:r="http://schemas.openxmlformats.org/officeDocument/2006/relationships" id="258" r:id="Rc2a042a7c0ad4cad"/>
    <p:sldId xmlns:r="http://schemas.openxmlformats.org/officeDocument/2006/relationships" id="259" r:id="Rfdc08e24915a4764"/>
    <p:sldId xmlns:r="http://schemas.openxmlformats.org/officeDocument/2006/relationships" id="260" r:id="R13077b326d704b9d"/>
    <p:sldId xmlns:r="http://schemas.openxmlformats.org/officeDocument/2006/relationships" id="261" r:id="Re63beb9e74f74aba"/>
    <p:sldId xmlns:r="http://schemas.openxmlformats.org/officeDocument/2006/relationships" id="262" r:id="R3f19ab455eec4c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9e4f8e036f4fb9" /><Relationship Type="http://schemas.openxmlformats.org/officeDocument/2006/relationships/slide" Target="/ppt/slides/slide1.xml" Id="R9a1b2ba959ab427d" /><Relationship Type="http://schemas.openxmlformats.org/officeDocument/2006/relationships/slide" Target="/ppt/slides/slide2.xml" Id="Ra0694d9eb29b474a" /><Relationship Type="http://schemas.openxmlformats.org/officeDocument/2006/relationships/slide" Target="/ppt/slides/slide3.xml" Id="Rc2a042a7c0ad4cad" /><Relationship Type="http://schemas.openxmlformats.org/officeDocument/2006/relationships/slide" Target="/ppt/slides/slide4.xml" Id="Rfdc08e24915a4764" /><Relationship Type="http://schemas.openxmlformats.org/officeDocument/2006/relationships/slide" Target="/ppt/slides/slide5.xml" Id="R13077b326d704b9d" /><Relationship Type="http://schemas.openxmlformats.org/officeDocument/2006/relationships/slide" Target="/ppt/slides/slide6.xml" Id="Re63beb9e74f74aba" /><Relationship Type="http://schemas.openxmlformats.org/officeDocument/2006/relationships/slide" Target="/ppt/slides/slide7.xml" Id="R3f19ab455eec4c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b844a6095a43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6d8ceaae04785" /><Relationship Type="http://schemas.openxmlformats.org/officeDocument/2006/relationships/theme" Target="/ppt/slideMasters/theme/theme1.xml" Id="R72062deeaba345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d6d8ceaae047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c75a449c842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43c677c294c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67c59640e4f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f15a2c87247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7e69bac4840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2d56ab6e147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3c40896c742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BUSINESS PARTNER PLUSS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BUSINESS PARTNER PLUSS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12 096 487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1 165 999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971 804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4 331 372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70,1 %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NIPET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SAVI AS  –  14,6 %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Nådlandsbråtet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85 09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nina.pettersen@aktivapluss.no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987 770 384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