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a6014687d342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dc7c61875e4ad5"/>
  </p:sldMasterIdLst>
  <p:sldIdLst>
    <p:sldId xmlns:r="http://schemas.openxmlformats.org/officeDocument/2006/relationships" id="256" r:id="R2f0d350e225148d5"/>
    <p:sldId xmlns:r="http://schemas.openxmlformats.org/officeDocument/2006/relationships" id="257" r:id="R6235d6b561c1422e"/>
    <p:sldId xmlns:r="http://schemas.openxmlformats.org/officeDocument/2006/relationships" id="258" r:id="Rd023c2a472fe4e64"/>
    <p:sldId xmlns:r="http://schemas.openxmlformats.org/officeDocument/2006/relationships" id="259" r:id="R430367da3c6f4b9a"/>
    <p:sldId xmlns:r="http://schemas.openxmlformats.org/officeDocument/2006/relationships" id="260" r:id="R9b644a798ae14c47"/>
    <p:sldId xmlns:r="http://schemas.openxmlformats.org/officeDocument/2006/relationships" id="261" r:id="R536821ea693f408b"/>
    <p:sldId xmlns:r="http://schemas.openxmlformats.org/officeDocument/2006/relationships" id="262" r:id="Rfa017cf9ea644c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c7c61875e4ad5" /><Relationship Type="http://schemas.openxmlformats.org/officeDocument/2006/relationships/slide" Target="/ppt/slides/slide1.xml" Id="R2f0d350e225148d5" /><Relationship Type="http://schemas.openxmlformats.org/officeDocument/2006/relationships/slide" Target="/ppt/slides/slide2.xml" Id="R6235d6b561c1422e" /><Relationship Type="http://schemas.openxmlformats.org/officeDocument/2006/relationships/slide" Target="/ppt/slides/slide3.xml" Id="Rd023c2a472fe4e64" /><Relationship Type="http://schemas.openxmlformats.org/officeDocument/2006/relationships/slide" Target="/ppt/slides/slide4.xml" Id="R430367da3c6f4b9a" /><Relationship Type="http://schemas.openxmlformats.org/officeDocument/2006/relationships/slide" Target="/ppt/slides/slide5.xml" Id="R9b644a798ae14c47" /><Relationship Type="http://schemas.openxmlformats.org/officeDocument/2006/relationships/slide" Target="/ppt/slides/slide6.xml" Id="R536821ea693f408b" /><Relationship Type="http://schemas.openxmlformats.org/officeDocument/2006/relationships/slide" Target="/ppt/slides/slide7.xml" Id="Rfa017cf9ea644c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91d3f39ce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881760ead418e" /><Relationship Type="http://schemas.openxmlformats.org/officeDocument/2006/relationships/theme" Target="/ppt/slideMasters/theme/theme1.xml" Id="R9d5f6881382e47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881760ead41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cfe1d19db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5e835e6e04a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ee95016884c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3841b7f484c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eca5e3abe4b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b21ab32674a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dfb0392664e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ØKONOMI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14 993 526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4 521 504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3 718 686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9 265 733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DRAMMEN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LILLEVOLL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GØRIL NORVEIG PAULSEN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987 774 223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ØKONOMI AS</a:t>
            </a:r>
          </a:p>
        </p:txBody>
      </p:sp>
    </p:spTree>
  </p:cSld>
  <p:clrMapOvr>
    <a:masterClrMapping xmlns:a="http://schemas.openxmlformats.org/drawingml/2006/main"/>
  </p:clrMapOvr>
</p:sld>
</file>