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fc5d65695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3a34589b54322"/>
  </p:sldMasterIdLst>
  <p:sldIdLst>
    <p:sldId xmlns:r="http://schemas.openxmlformats.org/officeDocument/2006/relationships" id="256" r:id="R4c2854eaff3a4d8c"/>
    <p:sldId xmlns:r="http://schemas.openxmlformats.org/officeDocument/2006/relationships" id="257" r:id="R7eab1b1a2e354698"/>
    <p:sldId xmlns:r="http://schemas.openxmlformats.org/officeDocument/2006/relationships" id="258" r:id="Rf673eba67333452e"/>
    <p:sldId xmlns:r="http://schemas.openxmlformats.org/officeDocument/2006/relationships" id="259" r:id="Rd5594504ae7d412a"/>
    <p:sldId xmlns:r="http://schemas.openxmlformats.org/officeDocument/2006/relationships" id="260" r:id="R7ed5b015cad345c5"/>
    <p:sldId xmlns:r="http://schemas.openxmlformats.org/officeDocument/2006/relationships" id="261" r:id="R63698e82763a4f9d"/>
    <p:sldId xmlns:r="http://schemas.openxmlformats.org/officeDocument/2006/relationships" id="262" r:id="Rc5badf9192a8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3a34589b54322" /><Relationship Type="http://schemas.openxmlformats.org/officeDocument/2006/relationships/slide" Target="/ppt/slides/slide1.xml" Id="R4c2854eaff3a4d8c" /><Relationship Type="http://schemas.openxmlformats.org/officeDocument/2006/relationships/slide" Target="/ppt/slides/slide2.xml" Id="R7eab1b1a2e354698" /><Relationship Type="http://schemas.openxmlformats.org/officeDocument/2006/relationships/slide" Target="/ppt/slides/slide3.xml" Id="Rf673eba67333452e" /><Relationship Type="http://schemas.openxmlformats.org/officeDocument/2006/relationships/slide" Target="/ppt/slides/slide4.xml" Id="Rd5594504ae7d412a" /><Relationship Type="http://schemas.openxmlformats.org/officeDocument/2006/relationships/slide" Target="/ppt/slides/slide5.xml" Id="R7ed5b015cad345c5" /><Relationship Type="http://schemas.openxmlformats.org/officeDocument/2006/relationships/slide" Target="/ppt/slides/slide6.xml" Id="R63698e82763a4f9d" /><Relationship Type="http://schemas.openxmlformats.org/officeDocument/2006/relationships/slide" Target="/ppt/slides/slide7.xml" Id="Rc5badf9192a8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95adb8975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a3813c2524946" /><Relationship Type="http://schemas.openxmlformats.org/officeDocument/2006/relationships/theme" Target="/ppt/slideMasters/theme/theme1.xml" Id="R33f28b5878bd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a3813c252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cd187ec7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17902b62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3a921505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396314ed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7d6008dc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b6801184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73e4c93e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