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5ef05cfa6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82d1104271472c"/>
  </p:sldMasterIdLst>
  <p:sldIdLst>
    <p:sldId xmlns:r="http://schemas.openxmlformats.org/officeDocument/2006/relationships" id="256" r:id="R6fd91ff74e9445b0"/>
    <p:sldId xmlns:r="http://schemas.openxmlformats.org/officeDocument/2006/relationships" id="257" r:id="Rb2c286f57229459f"/>
    <p:sldId xmlns:r="http://schemas.openxmlformats.org/officeDocument/2006/relationships" id="258" r:id="R6f8ac0f950014ae3"/>
    <p:sldId xmlns:r="http://schemas.openxmlformats.org/officeDocument/2006/relationships" id="259" r:id="R1f0c4bfe5a954b2b"/>
    <p:sldId xmlns:r="http://schemas.openxmlformats.org/officeDocument/2006/relationships" id="260" r:id="Rc08a06e89f214a6b"/>
    <p:sldId xmlns:r="http://schemas.openxmlformats.org/officeDocument/2006/relationships" id="261" r:id="R954c94f156364a24"/>
    <p:sldId xmlns:r="http://schemas.openxmlformats.org/officeDocument/2006/relationships" id="262" r:id="R8e7aa5d6478d4c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2d1104271472c" /><Relationship Type="http://schemas.openxmlformats.org/officeDocument/2006/relationships/slide" Target="/ppt/slides/slide1.xml" Id="R6fd91ff74e9445b0" /><Relationship Type="http://schemas.openxmlformats.org/officeDocument/2006/relationships/slide" Target="/ppt/slides/slide2.xml" Id="Rb2c286f57229459f" /><Relationship Type="http://schemas.openxmlformats.org/officeDocument/2006/relationships/slide" Target="/ppt/slides/slide3.xml" Id="R6f8ac0f950014ae3" /><Relationship Type="http://schemas.openxmlformats.org/officeDocument/2006/relationships/slide" Target="/ppt/slides/slide4.xml" Id="R1f0c4bfe5a954b2b" /><Relationship Type="http://schemas.openxmlformats.org/officeDocument/2006/relationships/slide" Target="/ppt/slides/slide5.xml" Id="Rc08a06e89f214a6b" /><Relationship Type="http://schemas.openxmlformats.org/officeDocument/2006/relationships/slide" Target="/ppt/slides/slide6.xml" Id="R954c94f156364a24" /><Relationship Type="http://schemas.openxmlformats.org/officeDocument/2006/relationships/slide" Target="/ppt/slides/slide7.xml" Id="R8e7aa5d6478d4c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b056a3f3344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617a857c04390" /><Relationship Type="http://schemas.openxmlformats.org/officeDocument/2006/relationships/theme" Target="/ppt/slideMasters/theme/theme1.xml" Id="R996e9583bbe54a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617a857c043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6d0f64a1445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24105adec40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f15d3dd46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d818c6d2346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c446e62a64f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f80a415bd47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6ef912c2c45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CONNECT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CONNECT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7 950 131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8 423 417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ELLEFSÆTER ELISABETH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Lachmanns vei 34B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987 825 472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INVEST AS</a:t>
            </a:r>
          </a:p>
        </p:txBody>
      </p:sp>
    </p:spTree>
  </p:cSld>
  <p:clrMapOvr>
    <a:masterClrMapping xmlns:a="http://schemas.openxmlformats.org/drawingml/2006/main"/>
  </p:clrMapOvr>
</p:sld>
</file>