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084327bd4341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8f619890014e15"/>
  </p:sldMasterIdLst>
  <p:sldIdLst>
    <p:sldId xmlns:r="http://schemas.openxmlformats.org/officeDocument/2006/relationships" id="256" r:id="Rc66aa0e869be45dc"/>
    <p:sldId xmlns:r="http://schemas.openxmlformats.org/officeDocument/2006/relationships" id="257" r:id="Re4b1521549d2409f"/>
    <p:sldId xmlns:r="http://schemas.openxmlformats.org/officeDocument/2006/relationships" id="258" r:id="Refdb98b549964463"/>
    <p:sldId xmlns:r="http://schemas.openxmlformats.org/officeDocument/2006/relationships" id="259" r:id="R2a9a08fff7a64289"/>
    <p:sldId xmlns:r="http://schemas.openxmlformats.org/officeDocument/2006/relationships" id="260" r:id="Rce7ed67dfa71447b"/>
    <p:sldId xmlns:r="http://schemas.openxmlformats.org/officeDocument/2006/relationships" id="261" r:id="R25d065ad3da84857"/>
    <p:sldId xmlns:r="http://schemas.openxmlformats.org/officeDocument/2006/relationships" id="262" r:id="Rab01c0b13d4748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f619890014e15" /><Relationship Type="http://schemas.openxmlformats.org/officeDocument/2006/relationships/slide" Target="/ppt/slides/slide1.xml" Id="Rc66aa0e869be45dc" /><Relationship Type="http://schemas.openxmlformats.org/officeDocument/2006/relationships/slide" Target="/ppt/slides/slide2.xml" Id="Re4b1521549d2409f" /><Relationship Type="http://schemas.openxmlformats.org/officeDocument/2006/relationships/slide" Target="/ppt/slides/slide3.xml" Id="Refdb98b549964463" /><Relationship Type="http://schemas.openxmlformats.org/officeDocument/2006/relationships/slide" Target="/ppt/slides/slide4.xml" Id="R2a9a08fff7a64289" /><Relationship Type="http://schemas.openxmlformats.org/officeDocument/2006/relationships/slide" Target="/ppt/slides/slide5.xml" Id="Rce7ed67dfa71447b" /><Relationship Type="http://schemas.openxmlformats.org/officeDocument/2006/relationships/slide" Target="/ppt/slides/slide6.xml" Id="R25d065ad3da84857" /><Relationship Type="http://schemas.openxmlformats.org/officeDocument/2006/relationships/slide" Target="/ppt/slides/slide7.xml" Id="Rab01c0b13d4748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1722c232146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e3ee096934c4f" /><Relationship Type="http://schemas.openxmlformats.org/officeDocument/2006/relationships/theme" Target="/ppt/slideMasters/theme/theme1.xml" Id="R6da54b913a5640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de3ee096934c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dca5951c846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0937b563a41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6d6b0273345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0b1ea51274f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36fa77ad04c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ec6a0c12d41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cb82818a1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122 649 873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124 118 835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124 118 834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KAPITAL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