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d355339c0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88ca291e34af2"/>
  </p:sldMasterIdLst>
  <p:sldIdLst>
    <p:sldId xmlns:r="http://schemas.openxmlformats.org/officeDocument/2006/relationships" id="256" r:id="R61a6697f6b954fb4"/>
    <p:sldId xmlns:r="http://schemas.openxmlformats.org/officeDocument/2006/relationships" id="257" r:id="R8ddb8de89a744b2e"/>
    <p:sldId xmlns:r="http://schemas.openxmlformats.org/officeDocument/2006/relationships" id="258" r:id="R0ed8498204084774"/>
    <p:sldId xmlns:r="http://schemas.openxmlformats.org/officeDocument/2006/relationships" id="259" r:id="Rb4eddeb37eb1451f"/>
    <p:sldId xmlns:r="http://schemas.openxmlformats.org/officeDocument/2006/relationships" id="260" r:id="R723c30d240474520"/>
    <p:sldId xmlns:r="http://schemas.openxmlformats.org/officeDocument/2006/relationships" id="261" r:id="R7cbd16ad36a9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88ca291e34af2" /><Relationship Type="http://schemas.openxmlformats.org/officeDocument/2006/relationships/slide" Target="/ppt/slides/slide1.xml" Id="R61a6697f6b954fb4" /><Relationship Type="http://schemas.openxmlformats.org/officeDocument/2006/relationships/slide" Target="/ppt/slides/slide2.xml" Id="R8ddb8de89a744b2e" /><Relationship Type="http://schemas.openxmlformats.org/officeDocument/2006/relationships/slide" Target="/ppt/slides/slide3.xml" Id="R0ed8498204084774" /><Relationship Type="http://schemas.openxmlformats.org/officeDocument/2006/relationships/slide" Target="/ppt/slides/slide4.xml" Id="Rb4eddeb37eb1451f" /><Relationship Type="http://schemas.openxmlformats.org/officeDocument/2006/relationships/slide" Target="/ppt/slides/slide5.xml" Id="R723c30d240474520" /><Relationship Type="http://schemas.openxmlformats.org/officeDocument/2006/relationships/slide" Target="/ppt/slides/slide6.xml" Id="R7cbd16ad36a9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437d1e61f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8ef62d8147f0" /><Relationship Type="http://schemas.openxmlformats.org/officeDocument/2006/relationships/theme" Target="/ppt/slideMasters/theme/theme1.xml" Id="Rd5f525f51f5a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c8ef62d81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eeaed0706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4db5084cc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a22424554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0dd994cfc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1fc74da2a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9b3e652a2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&amp; VATNE STATSAUTORISERTE REVISORAR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4 854 727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13 778 442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