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e3ed3182984f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e494bbecf64310"/>
  </p:sldMasterIdLst>
  <p:sldIdLst>
    <p:sldId xmlns:r="http://schemas.openxmlformats.org/officeDocument/2006/relationships" id="256" r:id="R50398f8bfd9449a8"/>
    <p:sldId xmlns:r="http://schemas.openxmlformats.org/officeDocument/2006/relationships" id="257" r:id="R1314aebe49594493"/>
    <p:sldId xmlns:r="http://schemas.openxmlformats.org/officeDocument/2006/relationships" id="258" r:id="Rc2e2169dde6e4a11"/>
    <p:sldId xmlns:r="http://schemas.openxmlformats.org/officeDocument/2006/relationships" id="259" r:id="Rec588f3290a44802"/>
    <p:sldId xmlns:r="http://schemas.openxmlformats.org/officeDocument/2006/relationships" id="260" r:id="Rbdffe2b723344e88"/>
    <p:sldId xmlns:r="http://schemas.openxmlformats.org/officeDocument/2006/relationships" id="261" r:id="Rc2a1a5871b4a40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e494bbecf64310" /><Relationship Type="http://schemas.openxmlformats.org/officeDocument/2006/relationships/slide" Target="/ppt/slides/slide1.xml" Id="R50398f8bfd9449a8" /><Relationship Type="http://schemas.openxmlformats.org/officeDocument/2006/relationships/slide" Target="/ppt/slides/slide2.xml" Id="R1314aebe49594493" /><Relationship Type="http://schemas.openxmlformats.org/officeDocument/2006/relationships/slide" Target="/ppt/slides/slide3.xml" Id="Rc2e2169dde6e4a11" /><Relationship Type="http://schemas.openxmlformats.org/officeDocument/2006/relationships/slide" Target="/ppt/slides/slide4.xml" Id="Rec588f3290a44802" /><Relationship Type="http://schemas.openxmlformats.org/officeDocument/2006/relationships/slide" Target="/ppt/slides/slide5.xml" Id="Rbdffe2b723344e88" /><Relationship Type="http://schemas.openxmlformats.org/officeDocument/2006/relationships/slide" Target="/ppt/slides/slide6.xml" Id="Rc2a1a5871b4a40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fdc7f0420248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3983c883d148ac" /><Relationship Type="http://schemas.openxmlformats.org/officeDocument/2006/relationships/theme" Target="/ppt/slideMasters/theme/theme1.xml" Id="Rb9cbad29b05742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3983c883d148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8ae50c437f4a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bdb824c09b47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66044dde843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3998cc3c1e49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ddf074f094e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909a05f5c4e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CONSULT REGNSKAPSFØRER STOKKELAND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CONSULT REGNSKAPSFØRER STOKKELAND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CONSULT REGNSKAPSFØRER STOKKELAND ble etablert [år] og holder til i Tingvatn.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CONSULT REGNSKAPSFØRER STOKKELAND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CONSULT REGNSKAPSFØRER STOKKELAND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CONSULT REGNSKAPSFØRER STOKKELAND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1 758 530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1 250 235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1 250 050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174 184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351 147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CONSULT REGNSKAPSFØRER STOKKELAND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Laukrokveien 765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4595 Tingvatn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anja@advalue.no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www.advalue.no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987 833 181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CONSULT REGNSKAPSFØRER STOKKELAND</a:t>
            </a:r>
          </a:p>
        </p:txBody>
      </p:sp>
    </p:spTree>
  </p:cSld>
  <p:clrMapOvr>
    <a:masterClrMapping xmlns:a="http://schemas.openxmlformats.org/drawingml/2006/main"/>
  </p:clrMapOvr>
</p:sld>
</file>