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8a4ea2b0d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50385569a4480"/>
  </p:sldMasterIdLst>
  <p:sldIdLst>
    <p:sldId xmlns:r="http://schemas.openxmlformats.org/officeDocument/2006/relationships" id="256" r:id="R4f2a989b627a4de3"/>
    <p:sldId xmlns:r="http://schemas.openxmlformats.org/officeDocument/2006/relationships" id="257" r:id="Rca06773dc7d44aee"/>
    <p:sldId xmlns:r="http://schemas.openxmlformats.org/officeDocument/2006/relationships" id="258" r:id="R656eb26f8291431a"/>
    <p:sldId xmlns:r="http://schemas.openxmlformats.org/officeDocument/2006/relationships" id="259" r:id="Ra9878f7d1b094ab0"/>
    <p:sldId xmlns:r="http://schemas.openxmlformats.org/officeDocument/2006/relationships" id="260" r:id="Ree4cda8b375b4603"/>
    <p:sldId xmlns:r="http://schemas.openxmlformats.org/officeDocument/2006/relationships" id="261" r:id="Rb825235fdb734db9"/>
    <p:sldId xmlns:r="http://schemas.openxmlformats.org/officeDocument/2006/relationships" id="262" r:id="Rb5d0ca51e1f24e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50385569a4480" /><Relationship Type="http://schemas.openxmlformats.org/officeDocument/2006/relationships/slide" Target="/ppt/slides/slide1.xml" Id="R4f2a989b627a4de3" /><Relationship Type="http://schemas.openxmlformats.org/officeDocument/2006/relationships/slide" Target="/ppt/slides/slide2.xml" Id="Rca06773dc7d44aee" /><Relationship Type="http://schemas.openxmlformats.org/officeDocument/2006/relationships/slide" Target="/ppt/slides/slide3.xml" Id="R656eb26f8291431a" /><Relationship Type="http://schemas.openxmlformats.org/officeDocument/2006/relationships/slide" Target="/ppt/slides/slide4.xml" Id="Ra9878f7d1b094ab0" /><Relationship Type="http://schemas.openxmlformats.org/officeDocument/2006/relationships/slide" Target="/ppt/slides/slide5.xml" Id="Ree4cda8b375b4603" /><Relationship Type="http://schemas.openxmlformats.org/officeDocument/2006/relationships/slide" Target="/ppt/slides/slide6.xml" Id="Rb825235fdb734db9" /><Relationship Type="http://schemas.openxmlformats.org/officeDocument/2006/relationships/slide" Target="/ppt/slides/slide7.xml" Id="Rb5d0ca51e1f24e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4dd43bedd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49ecd10db4285" /><Relationship Type="http://schemas.openxmlformats.org/officeDocument/2006/relationships/theme" Target="/ppt/slideMasters/theme/theme1.xml" Id="R1bbffdd40c0f42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49ecd10db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09a847c2742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2e5d1da16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677a0f1ba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6e10fb02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ca772ce6f49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0d0ef14df45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315a4bf084b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SVINGEN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SVINGEN GRUPPEN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3 766 631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5 318 852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SVINGEN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Hosletoppen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987 841 850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GRUPPEN AS</a:t>
            </a:r>
          </a:p>
        </p:txBody>
      </p:sp>
    </p:spTree>
  </p:cSld>
  <p:clrMapOvr>
    <a:masterClrMapping xmlns:a="http://schemas.openxmlformats.org/drawingml/2006/main"/>
  </p:clrMapOvr>
</p:sld>
</file>