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cac75a876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6eb295e324e7a"/>
  </p:sldMasterIdLst>
  <p:sldIdLst>
    <p:sldId xmlns:r="http://schemas.openxmlformats.org/officeDocument/2006/relationships" id="256" r:id="Ra4a7514a90164d4b"/>
    <p:sldId xmlns:r="http://schemas.openxmlformats.org/officeDocument/2006/relationships" id="257" r:id="Rb23b67c58425451f"/>
    <p:sldId xmlns:r="http://schemas.openxmlformats.org/officeDocument/2006/relationships" id="258" r:id="Rcb41763af70f400a"/>
    <p:sldId xmlns:r="http://schemas.openxmlformats.org/officeDocument/2006/relationships" id="259" r:id="R47ce32f9fcc0488d"/>
    <p:sldId xmlns:r="http://schemas.openxmlformats.org/officeDocument/2006/relationships" id="260" r:id="R73edc8882d3b4b65"/>
    <p:sldId xmlns:r="http://schemas.openxmlformats.org/officeDocument/2006/relationships" id="261" r:id="Rd792a22be55e4a11"/>
    <p:sldId xmlns:r="http://schemas.openxmlformats.org/officeDocument/2006/relationships" id="262" r:id="Rfd4d44a83a86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6eb295e324e7a" /><Relationship Type="http://schemas.openxmlformats.org/officeDocument/2006/relationships/slide" Target="/ppt/slides/slide1.xml" Id="Ra4a7514a90164d4b" /><Relationship Type="http://schemas.openxmlformats.org/officeDocument/2006/relationships/slide" Target="/ppt/slides/slide2.xml" Id="Rb23b67c58425451f" /><Relationship Type="http://schemas.openxmlformats.org/officeDocument/2006/relationships/slide" Target="/ppt/slides/slide3.xml" Id="Rcb41763af70f400a" /><Relationship Type="http://schemas.openxmlformats.org/officeDocument/2006/relationships/slide" Target="/ppt/slides/slide4.xml" Id="R47ce32f9fcc0488d" /><Relationship Type="http://schemas.openxmlformats.org/officeDocument/2006/relationships/slide" Target="/ppt/slides/slide5.xml" Id="R73edc8882d3b4b65" /><Relationship Type="http://schemas.openxmlformats.org/officeDocument/2006/relationships/slide" Target="/ppt/slides/slide6.xml" Id="Rd792a22be55e4a11" /><Relationship Type="http://schemas.openxmlformats.org/officeDocument/2006/relationships/slide" Target="/ppt/slides/slide7.xml" Id="Rfd4d44a83a86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356445efa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191061a9e4882" /><Relationship Type="http://schemas.openxmlformats.org/officeDocument/2006/relationships/theme" Target="/ppt/slideMasters/theme/theme1.xml" Id="Ra45d9a373f25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191061a9e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70d42e25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6deb6de4e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c3e85014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19870af8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ca625fad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1df0bc247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575394a7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CENTER-REVISJON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