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38c4043c5f44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a87a1c382346e0"/>
  </p:sldMasterIdLst>
  <p:sldIdLst>
    <p:sldId xmlns:r="http://schemas.openxmlformats.org/officeDocument/2006/relationships" id="256" r:id="R3e0f862f8c714f2c"/>
    <p:sldId xmlns:r="http://schemas.openxmlformats.org/officeDocument/2006/relationships" id="257" r:id="Rf4ed7032e6dc43be"/>
    <p:sldId xmlns:r="http://schemas.openxmlformats.org/officeDocument/2006/relationships" id="258" r:id="R066280cb7b7f414e"/>
    <p:sldId xmlns:r="http://schemas.openxmlformats.org/officeDocument/2006/relationships" id="259" r:id="R59f1cf9fb7474754"/>
    <p:sldId xmlns:r="http://schemas.openxmlformats.org/officeDocument/2006/relationships" id="260" r:id="R89ebeb6e50fa4a0f"/>
    <p:sldId xmlns:r="http://schemas.openxmlformats.org/officeDocument/2006/relationships" id="261" r:id="Raf3de1a05c5446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87a1c382346e0" /><Relationship Type="http://schemas.openxmlformats.org/officeDocument/2006/relationships/slide" Target="/ppt/slides/slide1.xml" Id="R3e0f862f8c714f2c" /><Relationship Type="http://schemas.openxmlformats.org/officeDocument/2006/relationships/slide" Target="/ppt/slides/slide2.xml" Id="Rf4ed7032e6dc43be" /><Relationship Type="http://schemas.openxmlformats.org/officeDocument/2006/relationships/slide" Target="/ppt/slides/slide3.xml" Id="R066280cb7b7f414e" /><Relationship Type="http://schemas.openxmlformats.org/officeDocument/2006/relationships/slide" Target="/ppt/slides/slide4.xml" Id="R59f1cf9fb7474754" /><Relationship Type="http://schemas.openxmlformats.org/officeDocument/2006/relationships/slide" Target="/ppt/slides/slide5.xml" Id="R89ebeb6e50fa4a0f" /><Relationship Type="http://schemas.openxmlformats.org/officeDocument/2006/relationships/slide" Target="/ppt/slides/slide6.xml" Id="Raf3de1a05c5446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4c46bf64dc44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5e10524d24f63" /><Relationship Type="http://schemas.openxmlformats.org/officeDocument/2006/relationships/theme" Target="/ppt/slideMasters/theme/theme1.xml" Id="R4545ad8826954a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b5e10524d24f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3d2882e2d4a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6edffad2e48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1c3b2df824b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d5d4ef58545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45ecc5795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07f742b4b4d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SUNNDAL NÆRINGSFORENING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Auragata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www.sunndalnf.no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987 876 972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NÆRINGSFORENING</a:t>
            </a:r>
          </a:p>
        </p:txBody>
      </p:sp>
    </p:spTree>
  </p:cSld>
  <p:clrMapOvr>
    <a:masterClrMapping xmlns:a="http://schemas.openxmlformats.org/drawingml/2006/main"/>
  </p:clrMapOvr>
</p:sld>
</file>