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30986c1d0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807d237514fd7"/>
  </p:sldMasterIdLst>
  <p:sldIdLst>
    <p:sldId xmlns:r="http://schemas.openxmlformats.org/officeDocument/2006/relationships" id="256" r:id="R6ada30395e1f40af"/>
    <p:sldId xmlns:r="http://schemas.openxmlformats.org/officeDocument/2006/relationships" id="257" r:id="R44c711f2cc8749b3"/>
    <p:sldId xmlns:r="http://schemas.openxmlformats.org/officeDocument/2006/relationships" id="258" r:id="R60a51849a401470f"/>
    <p:sldId xmlns:r="http://schemas.openxmlformats.org/officeDocument/2006/relationships" id="259" r:id="Rff61813f4c02445c"/>
    <p:sldId xmlns:r="http://schemas.openxmlformats.org/officeDocument/2006/relationships" id="260" r:id="Rd159d68c678c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807d237514fd7" /><Relationship Type="http://schemas.openxmlformats.org/officeDocument/2006/relationships/slide" Target="/ppt/slides/slide1.xml" Id="R6ada30395e1f40af" /><Relationship Type="http://schemas.openxmlformats.org/officeDocument/2006/relationships/slide" Target="/ppt/slides/slide2.xml" Id="R44c711f2cc8749b3" /><Relationship Type="http://schemas.openxmlformats.org/officeDocument/2006/relationships/slide" Target="/ppt/slides/slide3.xml" Id="R60a51849a401470f" /><Relationship Type="http://schemas.openxmlformats.org/officeDocument/2006/relationships/slide" Target="/ppt/slides/slide4.xml" Id="Rff61813f4c02445c" /><Relationship Type="http://schemas.openxmlformats.org/officeDocument/2006/relationships/slide" Target="/ppt/slides/slide5.xml" Id="Rd159d68c678c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a9d1359ae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7c0d929c4bec" /><Relationship Type="http://schemas.openxmlformats.org/officeDocument/2006/relationships/theme" Target="/ppt/slideMasters/theme/theme1.xml" Id="R8d04c13b2c8a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b7c0d929c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99f89820f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30e5dd9f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b9b65a7f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dd9e3528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3d92ff634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