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5b69abfe0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9533351984e8a"/>
  </p:sldMasterIdLst>
  <p:sldIdLst>
    <p:sldId xmlns:r="http://schemas.openxmlformats.org/officeDocument/2006/relationships" id="256" r:id="R375543c2f7094b67"/>
    <p:sldId xmlns:r="http://schemas.openxmlformats.org/officeDocument/2006/relationships" id="257" r:id="R92a2950f200e4e7d"/>
    <p:sldId xmlns:r="http://schemas.openxmlformats.org/officeDocument/2006/relationships" id="258" r:id="R15d8311def654369"/>
    <p:sldId xmlns:r="http://schemas.openxmlformats.org/officeDocument/2006/relationships" id="259" r:id="R3db01f6d6e1b4e02"/>
    <p:sldId xmlns:r="http://schemas.openxmlformats.org/officeDocument/2006/relationships" id="260" r:id="Rdc4c985e9de7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9533351984e8a" /><Relationship Type="http://schemas.openxmlformats.org/officeDocument/2006/relationships/slide" Target="/ppt/slides/slide1.xml" Id="R375543c2f7094b67" /><Relationship Type="http://schemas.openxmlformats.org/officeDocument/2006/relationships/slide" Target="/ppt/slides/slide2.xml" Id="R92a2950f200e4e7d" /><Relationship Type="http://schemas.openxmlformats.org/officeDocument/2006/relationships/slide" Target="/ppt/slides/slide3.xml" Id="R15d8311def654369" /><Relationship Type="http://schemas.openxmlformats.org/officeDocument/2006/relationships/slide" Target="/ppt/slides/slide4.xml" Id="R3db01f6d6e1b4e02" /><Relationship Type="http://schemas.openxmlformats.org/officeDocument/2006/relationships/slide" Target="/ppt/slides/slide5.xml" Id="Rdc4c985e9de7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27c639811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e112d9f194055" /><Relationship Type="http://schemas.openxmlformats.org/officeDocument/2006/relationships/theme" Target="/ppt/slideMasters/theme/theme1.xml" Id="Rbec10ed10ebc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e112d9f19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4f403a97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2019d2b54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9147049f8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77feb9941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df1fbb5c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OBX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OBX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