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fd916a7b0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3a2701c134c9d"/>
  </p:sldMasterIdLst>
  <p:sldIdLst>
    <p:sldId xmlns:r="http://schemas.openxmlformats.org/officeDocument/2006/relationships" id="256" r:id="R3a9aa4fe77d54027"/>
    <p:sldId xmlns:r="http://schemas.openxmlformats.org/officeDocument/2006/relationships" id="257" r:id="Rb5c77c0ead35454d"/>
    <p:sldId xmlns:r="http://schemas.openxmlformats.org/officeDocument/2006/relationships" id="258" r:id="R992b046c8cdb44bd"/>
    <p:sldId xmlns:r="http://schemas.openxmlformats.org/officeDocument/2006/relationships" id="259" r:id="Rb815944ccd924bd9"/>
    <p:sldId xmlns:r="http://schemas.openxmlformats.org/officeDocument/2006/relationships" id="260" r:id="Rec00fb6f1bc7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3a2701c134c9d" /><Relationship Type="http://schemas.openxmlformats.org/officeDocument/2006/relationships/slide" Target="/ppt/slides/slide1.xml" Id="R3a9aa4fe77d54027" /><Relationship Type="http://schemas.openxmlformats.org/officeDocument/2006/relationships/slide" Target="/ppt/slides/slide2.xml" Id="Rb5c77c0ead35454d" /><Relationship Type="http://schemas.openxmlformats.org/officeDocument/2006/relationships/slide" Target="/ppt/slides/slide3.xml" Id="R992b046c8cdb44bd" /><Relationship Type="http://schemas.openxmlformats.org/officeDocument/2006/relationships/slide" Target="/ppt/slides/slide4.xml" Id="Rb815944ccd924bd9" /><Relationship Type="http://schemas.openxmlformats.org/officeDocument/2006/relationships/slide" Target="/ppt/slides/slide5.xml" Id="Rec00fb6f1bc7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6a96da11c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8860c467464f" /><Relationship Type="http://schemas.openxmlformats.org/officeDocument/2006/relationships/theme" Target="/ppt/slideMasters/theme/theme1.xml" Id="Rff32bbe3c7f6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68860c467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447895b88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e588e527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520c4801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585ca783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7958dd0e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SOLSTRÅLEØYA VENELAG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SOLSTRÅLEØYA VENELAG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Lunde, Kattaland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987 896 906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