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980b92cb2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292acd5914033"/>
  </p:sldMasterIdLst>
  <p:sldIdLst>
    <p:sldId xmlns:r="http://schemas.openxmlformats.org/officeDocument/2006/relationships" id="256" r:id="R85aefcf49ad64bc1"/>
    <p:sldId xmlns:r="http://schemas.openxmlformats.org/officeDocument/2006/relationships" id="257" r:id="R25322574d7d64296"/>
    <p:sldId xmlns:r="http://schemas.openxmlformats.org/officeDocument/2006/relationships" id="258" r:id="R5edec9ab4da94a75"/>
    <p:sldId xmlns:r="http://schemas.openxmlformats.org/officeDocument/2006/relationships" id="259" r:id="Rbfa95845b7b14870"/>
    <p:sldId xmlns:r="http://schemas.openxmlformats.org/officeDocument/2006/relationships" id="260" r:id="R2df1aa06f5f04e68"/>
    <p:sldId xmlns:r="http://schemas.openxmlformats.org/officeDocument/2006/relationships" id="261" r:id="R8edc295bc8914738"/>
    <p:sldId xmlns:r="http://schemas.openxmlformats.org/officeDocument/2006/relationships" id="262" r:id="R6dab9ef123ef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292acd5914033" /><Relationship Type="http://schemas.openxmlformats.org/officeDocument/2006/relationships/slide" Target="/ppt/slides/slide1.xml" Id="R85aefcf49ad64bc1" /><Relationship Type="http://schemas.openxmlformats.org/officeDocument/2006/relationships/slide" Target="/ppt/slides/slide2.xml" Id="R25322574d7d64296" /><Relationship Type="http://schemas.openxmlformats.org/officeDocument/2006/relationships/slide" Target="/ppt/slides/slide3.xml" Id="R5edec9ab4da94a75" /><Relationship Type="http://schemas.openxmlformats.org/officeDocument/2006/relationships/slide" Target="/ppt/slides/slide4.xml" Id="Rbfa95845b7b14870" /><Relationship Type="http://schemas.openxmlformats.org/officeDocument/2006/relationships/slide" Target="/ppt/slides/slide5.xml" Id="R2df1aa06f5f04e68" /><Relationship Type="http://schemas.openxmlformats.org/officeDocument/2006/relationships/slide" Target="/ppt/slides/slide6.xml" Id="R8edc295bc8914738" /><Relationship Type="http://schemas.openxmlformats.org/officeDocument/2006/relationships/slide" Target="/ppt/slides/slide7.xml" Id="R6dab9ef123ef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25e78efed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e6805f9c46a3" /><Relationship Type="http://schemas.openxmlformats.org/officeDocument/2006/relationships/theme" Target="/ppt/slideMasters/theme/theme1.xml" Id="R4ec6d6c6eec7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6e6805f9c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ab5d89f4a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8d6c52d8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a880b0e4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b5b0a874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a56736e2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9d9dc92a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e78818f2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