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f6871277a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a9a228c3d449f"/>
  </p:sldMasterIdLst>
  <p:sldIdLst>
    <p:sldId xmlns:r="http://schemas.openxmlformats.org/officeDocument/2006/relationships" id="256" r:id="Rded71c2649194b25"/>
    <p:sldId xmlns:r="http://schemas.openxmlformats.org/officeDocument/2006/relationships" id="257" r:id="R5e886ab309164a3c"/>
    <p:sldId xmlns:r="http://schemas.openxmlformats.org/officeDocument/2006/relationships" id="258" r:id="R413f61bfe7dd4853"/>
    <p:sldId xmlns:r="http://schemas.openxmlformats.org/officeDocument/2006/relationships" id="259" r:id="R5792d2ac1e234b1d"/>
    <p:sldId xmlns:r="http://schemas.openxmlformats.org/officeDocument/2006/relationships" id="260" r:id="Rfe5c2e51fa034743"/>
    <p:sldId xmlns:r="http://schemas.openxmlformats.org/officeDocument/2006/relationships" id="261" r:id="R2d0b889415ff4b7c"/>
    <p:sldId xmlns:r="http://schemas.openxmlformats.org/officeDocument/2006/relationships" id="262" r:id="Rf8762f54a4fd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a9a228c3d449f" /><Relationship Type="http://schemas.openxmlformats.org/officeDocument/2006/relationships/slide" Target="/ppt/slides/slide1.xml" Id="Rded71c2649194b25" /><Relationship Type="http://schemas.openxmlformats.org/officeDocument/2006/relationships/slide" Target="/ppt/slides/slide2.xml" Id="R5e886ab309164a3c" /><Relationship Type="http://schemas.openxmlformats.org/officeDocument/2006/relationships/slide" Target="/ppt/slides/slide3.xml" Id="R413f61bfe7dd4853" /><Relationship Type="http://schemas.openxmlformats.org/officeDocument/2006/relationships/slide" Target="/ppt/slides/slide4.xml" Id="R5792d2ac1e234b1d" /><Relationship Type="http://schemas.openxmlformats.org/officeDocument/2006/relationships/slide" Target="/ppt/slides/slide5.xml" Id="Rfe5c2e51fa034743" /><Relationship Type="http://schemas.openxmlformats.org/officeDocument/2006/relationships/slide" Target="/ppt/slides/slide6.xml" Id="R2d0b889415ff4b7c" /><Relationship Type="http://schemas.openxmlformats.org/officeDocument/2006/relationships/slide" Target="/ppt/slides/slide7.xml" Id="Rf8762f54a4fd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0b4c3f07d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9d54f600c418c" /><Relationship Type="http://schemas.openxmlformats.org/officeDocument/2006/relationships/theme" Target="/ppt/slideMasters/theme/theme1.xml" Id="Rada7c8ca8d04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9d54f600c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7e7c07cb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34def92c3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e9a5ad789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f2d4ec410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18e8d2dfd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e8c856050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d4e255749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19 548 492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63 406 579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KKH-HOLDING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987 916 168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