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dd18338d4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8c8c86850479c"/>
  </p:sldMasterIdLst>
  <p:sldIdLst>
    <p:sldId xmlns:r="http://schemas.openxmlformats.org/officeDocument/2006/relationships" id="256" r:id="Rb7ecbef8d2624617"/>
    <p:sldId xmlns:r="http://schemas.openxmlformats.org/officeDocument/2006/relationships" id="257" r:id="R94608625225648e2"/>
    <p:sldId xmlns:r="http://schemas.openxmlformats.org/officeDocument/2006/relationships" id="258" r:id="R6acfbfd4cbe84447"/>
    <p:sldId xmlns:r="http://schemas.openxmlformats.org/officeDocument/2006/relationships" id="259" r:id="Rc44afbc4212942fd"/>
    <p:sldId xmlns:r="http://schemas.openxmlformats.org/officeDocument/2006/relationships" id="260" r:id="Rb4aaeea92ec14370"/>
    <p:sldId xmlns:r="http://schemas.openxmlformats.org/officeDocument/2006/relationships" id="261" r:id="R5686b6d5e1274369"/>
    <p:sldId xmlns:r="http://schemas.openxmlformats.org/officeDocument/2006/relationships" id="262" r:id="Rf4d43024b9fa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8c8c86850479c" /><Relationship Type="http://schemas.openxmlformats.org/officeDocument/2006/relationships/slide" Target="/ppt/slides/slide1.xml" Id="Rb7ecbef8d2624617" /><Relationship Type="http://schemas.openxmlformats.org/officeDocument/2006/relationships/slide" Target="/ppt/slides/slide2.xml" Id="R94608625225648e2" /><Relationship Type="http://schemas.openxmlformats.org/officeDocument/2006/relationships/slide" Target="/ppt/slides/slide3.xml" Id="R6acfbfd4cbe84447" /><Relationship Type="http://schemas.openxmlformats.org/officeDocument/2006/relationships/slide" Target="/ppt/slides/slide4.xml" Id="Rc44afbc4212942fd" /><Relationship Type="http://schemas.openxmlformats.org/officeDocument/2006/relationships/slide" Target="/ppt/slides/slide5.xml" Id="Rb4aaeea92ec14370" /><Relationship Type="http://schemas.openxmlformats.org/officeDocument/2006/relationships/slide" Target="/ppt/slides/slide6.xml" Id="R5686b6d5e1274369" /><Relationship Type="http://schemas.openxmlformats.org/officeDocument/2006/relationships/slide" Target="/ppt/slides/slide7.xml" Id="Rf4d43024b9fa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5f80f87d7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76ded69ae4699" /><Relationship Type="http://schemas.openxmlformats.org/officeDocument/2006/relationships/theme" Target="/ppt/slideMasters/theme/theme1.xml" Id="R7628fd1ebb8f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76ded69ae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931bd8600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e078685a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a1c89a362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eb2a00ff9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78d8bbfd6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d519064cb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2d615869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 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H3 IKT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www.h3.no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