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4c28e2c1204f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98d098390048e4"/>
  </p:sldMasterIdLst>
  <p:sldIdLst>
    <p:sldId xmlns:r="http://schemas.openxmlformats.org/officeDocument/2006/relationships" id="256" r:id="Rad8c0665ffaa4358"/>
    <p:sldId xmlns:r="http://schemas.openxmlformats.org/officeDocument/2006/relationships" id="257" r:id="Rad99ec203f574edc"/>
    <p:sldId xmlns:r="http://schemas.openxmlformats.org/officeDocument/2006/relationships" id="258" r:id="R10a4b3ad9d624ebb"/>
    <p:sldId xmlns:r="http://schemas.openxmlformats.org/officeDocument/2006/relationships" id="259" r:id="Raf4fea7beef34dc6"/>
    <p:sldId xmlns:r="http://schemas.openxmlformats.org/officeDocument/2006/relationships" id="260" r:id="R419535d8711041af"/>
    <p:sldId xmlns:r="http://schemas.openxmlformats.org/officeDocument/2006/relationships" id="261" r:id="Rff2f2e8b38204d22"/>
    <p:sldId xmlns:r="http://schemas.openxmlformats.org/officeDocument/2006/relationships" id="262" r:id="R4ca5c01b07b34d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8d098390048e4" /><Relationship Type="http://schemas.openxmlformats.org/officeDocument/2006/relationships/slide" Target="/ppt/slides/slide1.xml" Id="Rad8c0665ffaa4358" /><Relationship Type="http://schemas.openxmlformats.org/officeDocument/2006/relationships/slide" Target="/ppt/slides/slide2.xml" Id="Rad99ec203f574edc" /><Relationship Type="http://schemas.openxmlformats.org/officeDocument/2006/relationships/slide" Target="/ppt/slides/slide3.xml" Id="R10a4b3ad9d624ebb" /><Relationship Type="http://schemas.openxmlformats.org/officeDocument/2006/relationships/slide" Target="/ppt/slides/slide4.xml" Id="Raf4fea7beef34dc6" /><Relationship Type="http://schemas.openxmlformats.org/officeDocument/2006/relationships/slide" Target="/ppt/slides/slide5.xml" Id="R419535d8711041af" /><Relationship Type="http://schemas.openxmlformats.org/officeDocument/2006/relationships/slide" Target="/ppt/slides/slide6.xml" Id="Rff2f2e8b38204d22" /><Relationship Type="http://schemas.openxmlformats.org/officeDocument/2006/relationships/slide" Target="/ppt/slides/slide7.xml" Id="R4ca5c01b07b34d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5d55d1678547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d2ab213c44e59" /><Relationship Type="http://schemas.openxmlformats.org/officeDocument/2006/relationships/theme" Target="/ppt/slideMasters/theme/theme1.xml" Id="Rbfa1a3c8433942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9d2ab213c44e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7c0e9642e43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c3a1a64fa4a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1ea2bff1e41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dfdf20f8b45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f6d76658f4b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3c2e2e02c4d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f827c4ec246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FF HOLDING AS ble etablert [år] og holder til i Leira I Valdres.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3 373 398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3 409 874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FJELDSETH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 Finn Fjeldseth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2920 Leira I Valdres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22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fjeldz@online.no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987 931 523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FF HOLDING AS</a:t>
            </a:r>
          </a:p>
        </p:txBody>
      </p:sp>
    </p:spTree>
  </p:cSld>
  <p:clrMapOvr>
    <a:masterClrMapping xmlns:a="http://schemas.openxmlformats.org/drawingml/2006/main"/>
  </p:clrMapOvr>
</p:sld>
</file>