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5e3718c9b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0a7c2aee14b94"/>
  </p:sldMasterIdLst>
  <p:sldIdLst>
    <p:sldId xmlns:r="http://schemas.openxmlformats.org/officeDocument/2006/relationships" id="256" r:id="Rec1c18fc236d45d9"/>
    <p:sldId xmlns:r="http://schemas.openxmlformats.org/officeDocument/2006/relationships" id="257" r:id="R89afe396180f41b0"/>
    <p:sldId xmlns:r="http://schemas.openxmlformats.org/officeDocument/2006/relationships" id="258" r:id="Re184c496ca674dac"/>
    <p:sldId xmlns:r="http://schemas.openxmlformats.org/officeDocument/2006/relationships" id="259" r:id="Rcb508506aad04883"/>
    <p:sldId xmlns:r="http://schemas.openxmlformats.org/officeDocument/2006/relationships" id="260" r:id="R4d2e48881fd3459c"/>
    <p:sldId xmlns:r="http://schemas.openxmlformats.org/officeDocument/2006/relationships" id="261" r:id="R19f093cce0f946b3"/>
    <p:sldId xmlns:r="http://schemas.openxmlformats.org/officeDocument/2006/relationships" id="262" r:id="Rb6aa1154645d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0a7c2aee14b94" /><Relationship Type="http://schemas.openxmlformats.org/officeDocument/2006/relationships/slide" Target="/ppt/slides/slide1.xml" Id="Rec1c18fc236d45d9" /><Relationship Type="http://schemas.openxmlformats.org/officeDocument/2006/relationships/slide" Target="/ppt/slides/slide2.xml" Id="R89afe396180f41b0" /><Relationship Type="http://schemas.openxmlformats.org/officeDocument/2006/relationships/slide" Target="/ppt/slides/slide3.xml" Id="Re184c496ca674dac" /><Relationship Type="http://schemas.openxmlformats.org/officeDocument/2006/relationships/slide" Target="/ppt/slides/slide4.xml" Id="Rcb508506aad04883" /><Relationship Type="http://schemas.openxmlformats.org/officeDocument/2006/relationships/slide" Target="/ppt/slides/slide5.xml" Id="R4d2e48881fd3459c" /><Relationship Type="http://schemas.openxmlformats.org/officeDocument/2006/relationships/slide" Target="/ppt/slides/slide6.xml" Id="R19f093cce0f946b3" /><Relationship Type="http://schemas.openxmlformats.org/officeDocument/2006/relationships/slide" Target="/ppt/slides/slide7.xml" Id="Rb6aa1154645d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53c43e728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9852404be4848" /><Relationship Type="http://schemas.openxmlformats.org/officeDocument/2006/relationships/theme" Target="/ppt/slideMasters/theme/theme1.xml" Id="Rcbcb4c07454e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9852404be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c1591671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503613002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4f46aba8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cd6bc96a0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cd13b65c9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5e35297741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d76a1fcf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9 829 264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