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2cff7a33f149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0059bad3ee4c2d"/>
  </p:sldMasterIdLst>
  <p:sldIdLst>
    <p:sldId xmlns:r="http://schemas.openxmlformats.org/officeDocument/2006/relationships" id="256" r:id="R7ec5f94c10cc4f44"/>
    <p:sldId xmlns:r="http://schemas.openxmlformats.org/officeDocument/2006/relationships" id="257" r:id="Re58e2034cef44fe9"/>
    <p:sldId xmlns:r="http://schemas.openxmlformats.org/officeDocument/2006/relationships" id="258" r:id="R953a647e200844dd"/>
    <p:sldId xmlns:r="http://schemas.openxmlformats.org/officeDocument/2006/relationships" id="259" r:id="R464aafbb2e604a9a"/>
    <p:sldId xmlns:r="http://schemas.openxmlformats.org/officeDocument/2006/relationships" id="260" r:id="R3185f35cbfc3421e"/>
    <p:sldId xmlns:r="http://schemas.openxmlformats.org/officeDocument/2006/relationships" id="261" r:id="R23e1de4414e24ff0"/>
    <p:sldId xmlns:r="http://schemas.openxmlformats.org/officeDocument/2006/relationships" id="262" r:id="Ra43fd58595b7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059bad3ee4c2d" /><Relationship Type="http://schemas.openxmlformats.org/officeDocument/2006/relationships/slide" Target="/ppt/slides/slide1.xml" Id="R7ec5f94c10cc4f44" /><Relationship Type="http://schemas.openxmlformats.org/officeDocument/2006/relationships/slide" Target="/ppt/slides/slide2.xml" Id="Re58e2034cef44fe9" /><Relationship Type="http://schemas.openxmlformats.org/officeDocument/2006/relationships/slide" Target="/ppt/slides/slide3.xml" Id="R953a647e200844dd" /><Relationship Type="http://schemas.openxmlformats.org/officeDocument/2006/relationships/slide" Target="/ppt/slides/slide4.xml" Id="R464aafbb2e604a9a" /><Relationship Type="http://schemas.openxmlformats.org/officeDocument/2006/relationships/slide" Target="/ppt/slides/slide5.xml" Id="R3185f35cbfc3421e" /><Relationship Type="http://schemas.openxmlformats.org/officeDocument/2006/relationships/slide" Target="/ppt/slides/slide6.xml" Id="R23e1de4414e24ff0" /><Relationship Type="http://schemas.openxmlformats.org/officeDocument/2006/relationships/slide" Target="/ppt/slides/slide7.xml" Id="Ra43fd58595b7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5e03077234a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83e1eb8a749bf" /><Relationship Type="http://schemas.openxmlformats.org/officeDocument/2006/relationships/theme" Target="/ppt/slideMasters/theme/theme1.xml" Id="Rce806074a7ce4f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083e1eb8a749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39bde54ab47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b1970293941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36efc48ad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5ff579e2d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dd91e39cc4b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37176c1b744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9e25ad3ad4b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RANASTONGJI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−668 246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6 272 929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23 290 270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24 504 471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RØRVIK GRØTERUD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 OLAF RØRVIK GRØTERUD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GRØTERUD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987 940 077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RANASTONGJI AS</a:t>
            </a:r>
          </a:p>
        </p:txBody>
      </p:sp>
    </p:spTree>
  </p:cSld>
  <p:clrMapOvr>
    <a:masterClrMapping xmlns:a="http://schemas.openxmlformats.org/drawingml/2006/main"/>
  </p:clrMapOvr>
</p:sld>
</file>