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ab95b2beb44d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09f4cdede242aa"/>
  </p:sldMasterIdLst>
  <p:sldIdLst>
    <p:sldId xmlns:r="http://schemas.openxmlformats.org/officeDocument/2006/relationships" id="256" r:id="Rc3a7033e3edd4599"/>
    <p:sldId xmlns:r="http://schemas.openxmlformats.org/officeDocument/2006/relationships" id="257" r:id="R2af86743b44b4dd5"/>
    <p:sldId xmlns:r="http://schemas.openxmlformats.org/officeDocument/2006/relationships" id="258" r:id="R5ff42b67800d4fd6"/>
    <p:sldId xmlns:r="http://schemas.openxmlformats.org/officeDocument/2006/relationships" id="259" r:id="Rfa676b813c374839"/>
    <p:sldId xmlns:r="http://schemas.openxmlformats.org/officeDocument/2006/relationships" id="260" r:id="Re3cd0096ae4e451b"/>
    <p:sldId xmlns:r="http://schemas.openxmlformats.org/officeDocument/2006/relationships" id="261" r:id="Rf98a5a0c5662438f"/>
    <p:sldId xmlns:r="http://schemas.openxmlformats.org/officeDocument/2006/relationships" id="262" r:id="R0403b89a66414b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09f4cdede242aa" /><Relationship Type="http://schemas.openxmlformats.org/officeDocument/2006/relationships/slide" Target="/ppt/slides/slide1.xml" Id="Rc3a7033e3edd4599" /><Relationship Type="http://schemas.openxmlformats.org/officeDocument/2006/relationships/slide" Target="/ppt/slides/slide2.xml" Id="R2af86743b44b4dd5" /><Relationship Type="http://schemas.openxmlformats.org/officeDocument/2006/relationships/slide" Target="/ppt/slides/slide3.xml" Id="R5ff42b67800d4fd6" /><Relationship Type="http://schemas.openxmlformats.org/officeDocument/2006/relationships/slide" Target="/ppt/slides/slide4.xml" Id="Rfa676b813c374839" /><Relationship Type="http://schemas.openxmlformats.org/officeDocument/2006/relationships/slide" Target="/ppt/slides/slide5.xml" Id="Re3cd0096ae4e451b" /><Relationship Type="http://schemas.openxmlformats.org/officeDocument/2006/relationships/slide" Target="/ppt/slides/slide6.xml" Id="Rf98a5a0c5662438f" /><Relationship Type="http://schemas.openxmlformats.org/officeDocument/2006/relationships/slide" Target="/ppt/slides/slide7.xml" Id="R0403b89a66414b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c4bd8e408547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95a147f1d47e3" /><Relationship Type="http://schemas.openxmlformats.org/officeDocument/2006/relationships/theme" Target="/ppt/slideMasters/theme/theme1.xml" Id="Rffeb7f8dbdaa4d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695a147f1d47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4618828b849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36d04f4bd4a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ce237cfb846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26a5eb0684e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97c1ba2144c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07d2ac83741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48222a8b941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KONGSVARDEN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KONGSVARDEN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1 174 956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−1 332 295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11 447 609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52 906 011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66 214 716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ERIK AUSTBERG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Skyttarbakken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7089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84 17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pil@alpha-as.com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987 950 897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KONGSVARDEN AS</a:t>
            </a:r>
          </a:p>
        </p:txBody>
      </p:sp>
    </p:spTree>
  </p:cSld>
  <p:clrMapOvr>
    <a:masterClrMapping xmlns:a="http://schemas.openxmlformats.org/drawingml/2006/main"/>
  </p:clrMapOvr>
</p:sld>
</file>