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967da5956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01aec276747bc"/>
  </p:sldMasterIdLst>
  <p:sldIdLst>
    <p:sldId xmlns:r="http://schemas.openxmlformats.org/officeDocument/2006/relationships" id="256" r:id="R9ff839e1294540c4"/>
    <p:sldId xmlns:r="http://schemas.openxmlformats.org/officeDocument/2006/relationships" id="257" r:id="Rb01b72104c4847ef"/>
    <p:sldId xmlns:r="http://schemas.openxmlformats.org/officeDocument/2006/relationships" id="258" r:id="R55e87dc84c604799"/>
    <p:sldId xmlns:r="http://schemas.openxmlformats.org/officeDocument/2006/relationships" id="259" r:id="R102fea78a7974584"/>
    <p:sldId xmlns:r="http://schemas.openxmlformats.org/officeDocument/2006/relationships" id="260" r:id="R4bda65b734be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01aec276747bc" /><Relationship Type="http://schemas.openxmlformats.org/officeDocument/2006/relationships/slide" Target="/ppt/slides/slide1.xml" Id="R9ff839e1294540c4" /><Relationship Type="http://schemas.openxmlformats.org/officeDocument/2006/relationships/slide" Target="/ppt/slides/slide2.xml" Id="Rb01b72104c4847ef" /><Relationship Type="http://schemas.openxmlformats.org/officeDocument/2006/relationships/slide" Target="/ppt/slides/slide3.xml" Id="R55e87dc84c604799" /><Relationship Type="http://schemas.openxmlformats.org/officeDocument/2006/relationships/slide" Target="/ppt/slides/slide4.xml" Id="R102fea78a7974584" /><Relationship Type="http://schemas.openxmlformats.org/officeDocument/2006/relationships/slide" Target="/ppt/slides/slide5.xml" Id="R4bda65b734be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c177b32c1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9f4e6b2f04959" /><Relationship Type="http://schemas.openxmlformats.org/officeDocument/2006/relationships/theme" Target="/ppt/slideMasters/theme/theme1.xml" Id="R99fcb589bb4f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9f4e6b2f0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3bcdd1fe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444a5f4c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f7ffc7ff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a6e8977a3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320645596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