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d2b178b93648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c3f983b1224fae"/>
  </p:sldMasterIdLst>
  <p:sldIdLst>
    <p:sldId xmlns:r="http://schemas.openxmlformats.org/officeDocument/2006/relationships" id="256" r:id="Re5a7c771e54348ba"/>
    <p:sldId xmlns:r="http://schemas.openxmlformats.org/officeDocument/2006/relationships" id="257" r:id="Rde047e0a2dff456b"/>
    <p:sldId xmlns:r="http://schemas.openxmlformats.org/officeDocument/2006/relationships" id="258" r:id="R5b2d0b1fa3ed4574"/>
    <p:sldId xmlns:r="http://schemas.openxmlformats.org/officeDocument/2006/relationships" id="259" r:id="R89cdf029aa554208"/>
    <p:sldId xmlns:r="http://schemas.openxmlformats.org/officeDocument/2006/relationships" id="260" r:id="R94d1c80177c74dae"/>
    <p:sldId xmlns:r="http://schemas.openxmlformats.org/officeDocument/2006/relationships" id="261" r:id="R801368fcd986446f"/>
    <p:sldId xmlns:r="http://schemas.openxmlformats.org/officeDocument/2006/relationships" id="262" r:id="Rb6606983349843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3f983b1224fae" /><Relationship Type="http://schemas.openxmlformats.org/officeDocument/2006/relationships/slide" Target="/ppt/slides/slide1.xml" Id="Re5a7c771e54348ba" /><Relationship Type="http://schemas.openxmlformats.org/officeDocument/2006/relationships/slide" Target="/ppt/slides/slide2.xml" Id="Rde047e0a2dff456b" /><Relationship Type="http://schemas.openxmlformats.org/officeDocument/2006/relationships/slide" Target="/ppt/slides/slide3.xml" Id="R5b2d0b1fa3ed4574" /><Relationship Type="http://schemas.openxmlformats.org/officeDocument/2006/relationships/slide" Target="/ppt/slides/slide4.xml" Id="R89cdf029aa554208" /><Relationship Type="http://schemas.openxmlformats.org/officeDocument/2006/relationships/slide" Target="/ppt/slides/slide5.xml" Id="R94d1c80177c74dae" /><Relationship Type="http://schemas.openxmlformats.org/officeDocument/2006/relationships/slide" Target="/ppt/slides/slide6.xml" Id="R801368fcd986446f" /><Relationship Type="http://schemas.openxmlformats.org/officeDocument/2006/relationships/slide" Target="/ppt/slides/slide7.xml" Id="Rb6606983349843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22a49c9214b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1bc7d13f6427b" /><Relationship Type="http://schemas.openxmlformats.org/officeDocument/2006/relationships/theme" Target="/ppt/slideMasters/theme/theme1.xml" Id="Rc0132aab0d3b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81bc7d13f642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b386ca2be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603dcccb54e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f8951207b4f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38d549ccb4a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786a93ead4d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e979bd2bd4c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edace482f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2 457 799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83 561 366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83 745 396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601, Hundvågveien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987 966 203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