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4880928ea646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15132b55ce486b"/>
  </p:sldMasterIdLst>
  <p:sldIdLst>
    <p:sldId xmlns:r="http://schemas.openxmlformats.org/officeDocument/2006/relationships" id="256" r:id="R1bbb856290b445a4"/>
    <p:sldId xmlns:r="http://schemas.openxmlformats.org/officeDocument/2006/relationships" id="257" r:id="R86a3f9fd85c24f28"/>
    <p:sldId xmlns:r="http://schemas.openxmlformats.org/officeDocument/2006/relationships" id="258" r:id="R07df150ee8fd4818"/>
    <p:sldId xmlns:r="http://schemas.openxmlformats.org/officeDocument/2006/relationships" id="259" r:id="Rf254cf19b5244ff2"/>
    <p:sldId xmlns:r="http://schemas.openxmlformats.org/officeDocument/2006/relationships" id="260" r:id="R4984f940af3046f2"/>
    <p:sldId xmlns:r="http://schemas.openxmlformats.org/officeDocument/2006/relationships" id="261" r:id="R9f77c82b7f3c49e2"/>
    <p:sldId xmlns:r="http://schemas.openxmlformats.org/officeDocument/2006/relationships" id="262" r:id="R83c616089fb3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5132b55ce486b" /><Relationship Type="http://schemas.openxmlformats.org/officeDocument/2006/relationships/slide" Target="/ppt/slides/slide1.xml" Id="R1bbb856290b445a4" /><Relationship Type="http://schemas.openxmlformats.org/officeDocument/2006/relationships/slide" Target="/ppt/slides/slide2.xml" Id="R86a3f9fd85c24f28" /><Relationship Type="http://schemas.openxmlformats.org/officeDocument/2006/relationships/slide" Target="/ppt/slides/slide3.xml" Id="R07df150ee8fd4818" /><Relationship Type="http://schemas.openxmlformats.org/officeDocument/2006/relationships/slide" Target="/ppt/slides/slide4.xml" Id="Rf254cf19b5244ff2" /><Relationship Type="http://schemas.openxmlformats.org/officeDocument/2006/relationships/slide" Target="/ppt/slides/slide5.xml" Id="R4984f940af3046f2" /><Relationship Type="http://schemas.openxmlformats.org/officeDocument/2006/relationships/slide" Target="/ppt/slides/slide6.xml" Id="R9f77c82b7f3c49e2" /><Relationship Type="http://schemas.openxmlformats.org/officeDocument/2006/relationships/slide" Target="/ppt/slides/slide7.xml" Id="R83c616089fb3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ae8cfac10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88ce91e454a29" /><Relationship Type="http://schemas.openxmlformats.org/officeDocument/2006/relationships/theme" Target="/ppt/slideMasters/theme/theme1.xml" Id="Rc84a980be65041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88ce91e45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a50b452cd40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96331af39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d4a0269cb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846ac1eba48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c25171a2e47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bac804c5644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aa3b72b97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INVEST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5 812 162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25 035 809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STENER HEPSØ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987 977 450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