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1527c4f11a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7f066a2f64d5a"/>
  </p:sldMasterIdLst>
  <p:sldIdLst>
    <p:sldId xmlns:r="http://schemas.openxmlformats.org/officeDocument/2006/relationships" id="256" r:id="Rc855f54fd6aa41c9"/>
    <p:sldId xmlns:r="http://schemas.openxmlformats.org/officeDocument/2006/relationships" id="257" r:id="R7931876b3e5d4f97"/>
    <p:sldId xmlns:r="http://schemas.openxmlformats.org/officeDocument/2006/relationships" id="258" r:id="R700da82722014af3"/>
    <p:sldId xmlns:r="http://schemas.openxmlformats.org/officeDocument/2006/relationships" id="259" r:id="R144631670dd141e4"/>
    <p:sldId xmlns:r="http://schemas.openxmlformats.org/officeDocument/2006/relationships" id="260" r:id="R2d7347ce05ab4e47"/>
    <p:sldId xmlns:r="http://schemas.openxmlformats.org/officeDocument/2006/relationships" id="261" r:id="R398f66c904fd4ae7"/>
    <p:sldId xmlns:r="http://schemas.openxmlformats.org/officeDocument/2006/relationships" id="262" r:id="Rf33f71cafb1e4c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7f066a2f64d5a" /><Relationship Type="http://schemas.openxmlformats.org/officeDocument/2006/relationships/slide" Target="/ppt/slides/slide1.xml" Id="Rc855f54fd6aa41c9" /><Relationship Type="http://schemas.openxmlformats.org/officeDocument/2006/relationships/slide" Target="/ppt/slides/slide2.xml" Id="R7931876b3e5d4f97" /><Relationship Type="http://schemas.openxmlformats.org/officeDocument/2006/relationships/slide" Target="/ppt/slides/slide3.xml" Id="R700da82722014af3" /><Relationship Type="http://schemas.openxmlformats.org/officeDocument/2006/relationships/slide" Target="/ppt/slides/slide4.xml" Id="R144631670dd141e4" /><Relationship Type="http://schemas.openxmlformats.org/officeDocument/2006/relationships/slide" Target="/ppt/slides/slide5.xml" Id="R2d7347ce05ab4e47" /><Relationship Type="http://schemas.openxmlformats.org/officeDocument/2006/relationships/slide" Target="/ppt/slides/slide6.xml" Id="R398f66c904fd4ae7" /><Relationship Type="http://schemas.openxmlformats.org/officeDocument/2006/relationships/slide" Target="/ppt/slides/slide7.xml" Id="Rf33f71cafb1e4c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4995f3acc4b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8f8b443c34c0f" /><Relationship Type="http://schemas.openxmlformats.org/officeDocument/2006/relationships/theme" Target="/ppt/slideMasters/theme/theme1.xml" Id="Ra998ad7f4e32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8f8b443c3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3002ffb25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c753928d9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e21cf5a8948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ba4b6747c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e2932e368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b6e2756b146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1825a6a21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870 438 805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870 336 752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775 454 286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2 227 309 402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4 250 307 016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987 988 312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