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d73b3ba37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4ef36acd0432e"/>
  </p:sldMasterIdLst>
  <p:sldIdLst>
    <p:sldId xmlns:r="http://schemas.openxmlformats.org/officeDocument/2006/relationships" id="256" r:id="Rd95238cfee9b4fee"/>
    <p:sldId xmlns:r="http://schemas.openxmlformats.org/officeDocument/2006/relationships" id="257" r:id="R90b8a535b47e4f0c"/>
    <p:sldId xmlns:r="http://schemas.openxmlformats.org/officeDocument/2006/relationships" id="258" r:id="R2faaecd6e3d44aef"/>
    <p:sldId xmlns:r="http://schemas.openxmlformats.org/officeDocument/2006/relationships" id="259" r:id="R3a0c4a46d1284ce2"/>
    <p:sldId xmlns:r="http://schemas.openxmlformats.org/officeDocument/2006/relationships" id="260" r:id="Rf3b7a2a4ee5742ba"/>
    <p:sldId xmlns:r="http://schemas.openxmlformats.org/officeDocument/2006/relationships" id="261" r:id="R60466d2ff1cd4940"/>
    <p:sldId xmlns:r="http://schemas.openxmlformats.org/officeDocument/2006/relationships" id="262" r:id="R6486c50f9914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4ef36acd0432e" /><Relationship Type="http://schemas.openxmlformats.org/officeDocument/2006/relationships/slide" Target="/ppt/slides/slide1.xml" Id="Rd95238cfee9b4fee" /><Relationship Type="http://schemas.openxmlformats.org/officeDocument/2006/relationships/slide" Target="/ppt/slides/slide2.xml" Id="R90b8a535b47e4f0c" /><Relationship Type="http://schemas.openxmlformats.org/officeDocument/2006/relationships/slide" Target="/ppt/slides/slide3.xml" Id="R2faaecd6e3d44aef" /><Relationship Type="http://schemas.openxmlformats.org/officeDocument/2006/relationships/slide" Target="/ppt/slides/slide4.xml" Id="R3a0c4a46d1284ce2" /><Relationship Type="http://schemas.openxmlformats.org/officeDocument/2006/relationships/slide" Target="/ppt/slides/slide5.xml" Id="Rf3b7a2a4ee5742ba" /><Relationship Type="http://schemas.openxmlformats.org/officeDocument/2006/relationships/slide" Target="/ppt/slides/slide6.xml" Id="R60466d2ff1cd4940" /><Relationship Type="http://schemas.openxmlformats.org/officeDocument/2006/relationships/slide" Target="/ppt/slides/slide7.xml" Id="R6486c50f9914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8b0f0d617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4068d5844953" /><Relationship Type="http://schemas.openxmlformats.org/officeDocument/2006/relationships/theme" Target="/ppt/slideMasters/theme/theme1.xml" Id="Rb0b24e4610b7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f4068d584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696f35f0244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7bca3c457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ddd067215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c8ffc7a7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6d1ecaf7f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787f76a28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3ffd9da9141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11 912 564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9 922 939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12 957 357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329 386 478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345 336 238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KRISTIN BJERKNES SETTEVIK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SETTEVIK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Bråtenalléen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988 013 811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