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96d913775324f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ccdee48c454b48"/>
  </p:sldMasterIdLst>
  <p:sldIdLst>
    <p:sldId xmlns:r="http://schemas.openxmlformats.org/officeDocument/2006/relationships" id="256" r:id="R052ddfd624f04648"/>
    <p:sldId xmlns:r="http://schemas.openxmlformats.org/officeDocument/2006/relationships" id="257" r:id="Re0c3fe9a21e344fd"/>
    <p:sldId xmlns:r="http://schemas.openxmlformats.org/officeDocument/2006/relationships" id="258" r:id="R55ba5103db0747db"/>
    <p:sldId xmlns:r="http://schemas.openxmlformats.org/officeDocument/2006/relationships" id="259" r:id="R5bfb57d93a2f4b18"/>
    <p:sldId xmlns:r="http://schemas.openxmlformats.org/officeDocument/2006/relationships" id="260" r:id="R7f07783ee38840e2"/>
    <p:sldId xmlns:r="http://schemas.openxmlformats.org/officeDocument/2006/relationships" id="261" r:id="R7cb721d8435f4b16"/>
    <p:sldId xmlns:r="http://schemas.openxmlformats.org/officeDocument/2006/relationships" id="262" r:id="R50be83d3052c4e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ccdee48c454b48" /><Relationship Type="http://schemas.openxmlformats.org/officeDocument/2006/relationships/slide" Target="/ppt/slides/slide1.xml" Id="R052ddfd624f04648" /><Relationship Type="http://schemas.openxmlformats.org/officeDocument/2006/relationships/slide" Target="/ppt/slides/slide2.xml" Id="Re0c3fe9a21e344fd" /><Relationship Type="http://schemas.openxmlformats.org/officeDocument/2006/relationships/slide" Target="/ppt/slides/slide3.xml" Id="R55ba5103db0747db" /><Relationship Type="http://schemas.openxmlformats.org/officeDocument/2006/relationships/slide" Target="/ppt/slides/slide4.xml" Id="R5bfb57d93a2f4b18" /><Relationship Type="http://schemas.openxmlformats.org/officeDocument/2006/relationships/slide" Target="/ppt/slides/slide5.xml" Id="R7f07783ee38840e2" /><Relationship Type="http://schemas.openxmlformats.org/officeDocument/2006/relationships/slide" Target="/ppt/slides/slide6.xml" Id="R7cb721d8435f4b16" /><Relationship Type="http://schemas.openxmlformats.org/officeDocument/2006/relationships/slide" Target="/ppt/slides/slide7.xml" Id="R50be83d3052c4e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b5a9313b4d4f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070b7e729f4cfd" /><Relationship Type="http://schemas.openxmlformats.org/officeDocument/2006/relationships/theme" Target="/ppt/slideMasters/theme/theme1.xml" Id="Rd0c8c25b5aa54d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070b7e729f4cf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b20a9fe46471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8945116ed34a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069ccb498d46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0c0ca2cb8c42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1d4070a354a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3fca97c644a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03cbe6a564c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AROMA FOOD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AROMA 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AROMA FOOD AS ble etablert [år] og holder til i Klæbu.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AROMA 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AROMA 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AROMA 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−40 763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718 914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23 349 428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34 427 897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AROMA 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FORSETH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AROMA FOOD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Spydvegen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7540 Klæbu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83 11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988 028 401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AROMA FOOD AS</a:t>
            </a:r>
          </a:p>
        </p:txBody>
      </p:sp>
    </p:spTree>
  </p:cSld>
  <p:clrMapOvr>
    <a:masterClrMapping xmlns:a="http://schemas.openxmlformats.org/drawingml/2006/main"/>
  </p:clrMapOvr>
</p:sld>
</file>