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ea6ab9f2f45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0b7537f874442"/>
  </p:sldMasterIdLst>
  <p:sldIdLst>
    <p:sldId xmlns:r="http://schemas.openxmlformats.org/officeDocument/2006/relationships" id="256" r:id="Rb72d908e43624e1c"/>
    <p:sldId xmlns:r="http://schemas.openxmlformats.org/officeDocument/2006/relationships" id="257" r:id="R68ba7a72e4fa4156"/>
    <p:sldId xmlns:r="http://schemas.openxmlformats.org/officeDocument/2006/relationships" id="258" r:id="R246000b4c3784caa"/>
    <p:sldId xmlns:r="http://schemas.openxmlformats.org/officeDocument/2006/relationships" id="259" r:id="R9e165bece4a7487e"/>
    <p:sldId xmlns:r="http://schemas.openxmlformats.org/officeDocument/2006/relationships" id="260" r:id="R892cfa6c37d4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0b7537f874442" /><Relationship Type="http://schemas.openxmlformats.org/officeDocument/2006/relationships/slide" Target="/ppt/slides/slide1.xml" Id="Rb72d908e43624e1c" /><Relationship Type="http://schemas.openxmlformats.org/officeDocument/2006/relationships/slide" Target="/ppt/slides/slide2.xml" Id="R68ba7a72e4fa4156" /><Relationship Type="http://schemas.openxmlformats.org/officeDocument/2006/relationships/slide" Target="/ppt/slides/slide3.xml" Id="R246000b4c3784caa" /><Relationship Type="http://schemas.openxmlformats.org/officeDocument/2006/relationships/slide" Target="/ppt/slides/slide4.xml" Id="R9e165bece4a7487e" /><Relationship Type="http://schemas.openxmlformats.org/officeDocument/2006/relationships/slide" Target="/ppt/slides/slide5.xml" Id="R892cfa6c37d4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e84a835fc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8b1967864888" /><Relationship Type="http://schemas.openxmlformats.org/officeDocument/2006/relationships/theme" Target="/ppt/slideMasters/theme/theme1.xml" Id="R8b6d1684fcfc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e8b196786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a6643ec7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4332e7e2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7ea15f88f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dcaaec0a6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be4423ae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