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7e903bf82d48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d9aa3d47714426"/>
  </p:sldMasterIdLst>
  <p:sldIdLst>
    <p:sldId xmlns:r="http://schemas.openxmlformats.org/officeDocument/2006/relationships" id="256" r:id="R05faf0b3f1c84e8a"/>
    <p:sldId xmlns:r="http://schemas.openxmlformats.org/officeDocument/2006/relationships" id="257" r:id="R493573678df24672"/>
    <p:sldId xmlns:r="http://schemas.openxmlformats.org/officeDocument/2006/relationships" id="258" r:id="R60cb8c5551bd4e85"/>
    <p:sldId xmlns:r="http://schemas.openxmlformats.org/officeDocument/2006/relationships" id="259" r:id="R55b7cb93d96e4151"/>
    <p:sldId xmlns:r="http://schemas.openxmlformats.org/officeDocument/2006/relationships" id="260" r:id="R627594aff336466d"/>
    <p:sldId xmlns:r="http://schemas.openxmlformats.org/officeDocument/2006/relationships" id="261" r:id="R03c0a16960724edc"/>
    <p:sldId xmlns:r="http://schemas.openxmlformats.org/officeDocument/2006/relationships" id="262" r:id="R4d0cf12bce6e4a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d9aa3d47714426" /><Relationship Type="http://schemas.openxmlformats.org/officeDocument/2006/relationships/slide" Target="/ppt/slides/slide1.xml" Id="R05faf0b3f1c84e8a" /><Relationship Type="http://schemas.openxmlformats.org/officeDocument/2006/relationships/slide" Target="/ppt/slides/slide2.xml" Id="R493573678df24672" /><Relationship Type="http://schemas.openxmlformats.org/officeDocument/2006/relationships/slide" Target="/ppt/slides/slide3.xml" Id="R60cb8c5551bd4e85" /><Relationship Type="http://schemas.openxmlformats.org/officeDocument/2006/relationships/slide" Target="/ppt/slides/slide4.xml" Id="R55b7cb93d96e4151" /><Relationship Type="http://schemas.openxmlformats.org/officeDocument/2006/relationships/slide" Target="/ppt/slides/slide5.xml" Id="R627594aff336466d" /><Relationship Type="http://schemas.openxmlformats.org/officeDocument/2006/relationships/slide" Target="/ppt/slides/slide6.xml" Id="R03c0a16960724edc" /><Relationship Type="http://schemas.openxmlformats.org/officeDocument/2006/relationships/slide" Target="/ppt/slides/slide7.xml" Id="R4d0cf12bce6e4a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512419169041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5c65b55454922" /><Relationship Type="http://schemas.openxmlformats.org/officeDocument/2006/relationships/theme" Target="/ppt/slideMasters/theme/theme1.xml" Id="Red7f72b89eef40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85c65b554549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12aa5543f4d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e63c868a445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a2f3594974a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037f36da545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1f4dceced44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50607bee24e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853787a8542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INNOVEMUS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INNOVEMUS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257 546 283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257 323 940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257 548 289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646 014 199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682 399 049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BAKKEVIG OSKAR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988 030 562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