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f0ce6cf9d3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42bddc9984a2f"/>
  </p:sldMasterIdLst>
  <p:sldIdLst>
    <p:sldId xmlns:r="http://schemas.openxmlformats.org/officeDocument/2006/relationships" id="256" r:id="R0b2a0517d11f4740"/>
    <p:sldId xmlns:r="http://schemas.openxmlformats.org/officeDocument/2006/relationships" id="257" r:id="Rbb015c4c5ef24e78"/>
    <p:sldId xmlns:r="http://schemas.openxmlformats.org/officeDocument/2006/relationships" id="258" r:id="R86a287f0abd04741"/>
    <p:sldId xmlns:r="http://schemas.openxmlformats.org/officeDocument/2006/relationships" id="259" r:id="Ra1c5c95dfe904f82"/>
    <p:sldId xmlns:r="http://schemas.openxmlformats.org/officeDocument/2006/relationships" id="260" r:id="R926e5db682764771"/>
    <p:sldId xmlns:r="http://schemas.openxmlformats.org/officeDocument/2006/relationships" id="261" r:id="R73561259e01d497b"/>
    <p:sldId xmlns:r="http://schemas.openxmlformats.org/officeDocument/2006/relationships" id="262" r:id="R4849319d044941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42bddc9984a2f" /><Relationship Type="http://schemas.openxmlformats.org/officeDocument/2006/relationships/slide" Target="/ppt/slides/slide1.xml" Id="R0b2a0517d11f4740" /><Relationship Type="http://schemas.openxmlformats.org/officeDocument/2006/relationships/slide" Target="/ppt/slides/slide2.xml" Id="Rbb015c4c5ef24e78" /><Relationship Type="http://schemas.openxmlformats.org/officeDocument/2006/relationships/slide" Target="/ppt/slides/slide3.xml" Id="R86a287f0abd04741" /><Relationship Type="http://schemas.openxmlformats.org/officeDocument/2006/relationships/slide" Target="/ppt/slides/slide4.xml" Id="Ra1c5c95dfe904f82" /><Relationship Type="http://schemas.openxmlformats.org/officeDocument/2006/relationships/slide" Target="/ppt/slides/slide5.xml" Id="R926e5db682764771" /><Relationship Type="http://schemas.openxmlformats.org/officeDocument/2006/relationships/slide" Target="/ppt/slides/slide6.xml" Id="R73561259e01d497b" /><Relationship Type="http://schemas.openxmlformats.org/officeDocument/2006/relationships/slide" Target="/ppt/slides/slide7.xml" Id="R4849319d044941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3452ccc2f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f58601c4146bd" /><Relationship Type="http://schemas.openxmlformats.org/officeDocument/2006/relationships/theme" Target="/ppt/slideMasters/theme/theme1.xml" Id="R4d78b3eb99f24c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f58601c41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c3e0fac5d46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96f871fc0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01d6f0ac3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7da445dd542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b55cf16eb49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633ad48a441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6eea70236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HOTVEDT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7 647 150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HAUAN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EIK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HIRGUM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