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5e39d6266e41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898c5cd7be4ad6"/>
  </p:sldMasterIdLst>
  <p:sldIdLst>
    <p:sldId xmlns:r="http://schemas.openxmlformats.org/officeDocument/2006/relationships" id="256" r:id="R5a0dc5f462da4216"/>
    <p:sldId xmlns:r="http://schemas.openxmlformats.org/officeDocument/2006/relationships" id="257" r:id="Rfc5fcc6d23bc4b18"/>
    <p:sldId xmlns:r="http://schemas.openxmlformats.org/officeDocument/2006/relationships" id="258" r:id="R60174136498149fa"/>
    <p:sldId xmlns:r="http://schemas.openxmlformats.org/officeDocument/2006/relationships" id="259" r:id="Rbd4f274636884da1"/>
    <p:sldId xmlns:r="http://schemas.openxmlformats.org/officeDocument/2006/relationships" id="260" r:id="R5bee1c222d5d46b1"/>
    <p:sldId xmlns:r="http://schemas.openxmlformats.org/officeDocument/2006/relationships" id="261" r:id="R6bd48dbed9ea4a50"/>
    <p:sldId xmlns:r="http://schemas.openxmlformats.org/officeDocument/2006/relationships" id="262" r:id="R53652f931b2546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98c5cd7be4ad6" /><Relationship Type="http://schemas.openxmlformats.org/officeDocument/2006/relationships/slide" Target="/ppt/slides/slide1.xml" Id="R5a0dc5f462da4216" /><Relationship Type="http://schemas.openxmlformats.org/officeDocument/2006/relationships/slide" Target="/ppt/slides/slide2.xml" Id="Rfc5fcc6d23bc4b18" /><Relationship Type="http://schemas.openxmlformats.org/officeDocument/2006/relationships/slide" Target="/ppt/slides/slide3.xml" Id="R60174136498149fa" /><Relationship Type="http://schemas.openxmlformats.org/officeDocument/2006/relationships/slide" Target="/ppt/slides/slide4.xml" Id="Rbd4f274636884da1" /><Relationship Type="http://schemas.openxmlformats.org/officeDocument/2006/relationships/slide" Target="/ppt/slides/slide5.xml" Id="R5bee1c222d5d46b1" /><Relationship Type="http://schemas.openxmlformats.org/officeDocument/2006/relationships/slide" Target="/ppt/slides/slide6.xml" Id="R6bd48dbed9ea4a50" /><Relationship Type="http://schemas.openxmlformats.org/officeDocument/2006/relationships/slide" Target="/ppt/slides/slide7.xml" Id="R53652f931b2546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6798bd5c54b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0889e2e214b81" /><Relationship Type="http://schemas.openxmlformats.org/officeDocument/2006/relationships/theme" Target="/ppt/slideMasters/theme/theme1.xml" Id="Rae7f5fec836e44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20889e2e214b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2fc4a0eb940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0c425c7244b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d56e4860847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f50c2858f4a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71b43a7a04c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6ac3eef8a47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ba880926b45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PREFI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1 871 176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AASENDEN JOHANNE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AASENDEN LISA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43 80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trond@vegger.no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988 060 038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