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d692f9d9c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e9fe1ca424fa2"/>
  </p:sldMasterIdLst>
  <p:sldIdLst>
    <p:sldId xmlns:r="http://schemas.openxmlformats.org/officeDocument/2006/relationships" id="256" r:id="R6ca02609757c4a6f"/>
    <p:sldId xmlns:r="http://schemas.openxmlformats.org/officeDocument/2006/relationships" id="257" r:id="Re976d67ef9984c71"/>
    <p:sldId xmlns:r="http://schemas.openxmlformats.org/officeDocument/2006/relationships" id="258" r:id="R2c279158e5c246ad"/>
    <p:sldId xmlns:r="http://schemas.openxmlformats.org/officeDocument/2006/relationships" id="259" r:id="R58ed4439ecb94048"/>
    <p:sldId xmlns:r="http://schemas.openxmlformats.org/officeDocument/2006/relationships" id="260" r:id="R4fb30f8561a64572"/>
    <p:sldId xmlns:r="http://schemas.openxmlformats.org/officeDocument/2006/relationships" id="261" r:id="Rb00471c541a6497e"/>
    <p:sldId xmlns:r="http://schemas.openxmlformats.org/officeDocument/2006/relationships" id="262" r:id="Rf26db20c4ea5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e9fe1ca424fa2" /><Relationship Type="http://schemas.openxmlformats.org/officeDocument/2006/relationships/slide" Target="/ppt/slides/slide1.xml" Id="R6ca02609757c4a6f" /><Relationship Type="http://schemas.openxmlformats.org/officeDocument/2006/relationships/slide" Target="/ppt/slides/slide2.xml" Id="Re976d67ef9984c71" /><Relationship Type="http://schemas.openxmlformats.org/officeDocument/2006/relationships/slide" Target="/ppt/slides/slide3.xml" Id="R2c279158e5c246ad" /><Relationship Type="http://schemas.openxmlformats.org/officeDocument/2006/relationships/slide" Target="/ppt/slides/slide4.xml" Id="R58ed4439ecb94048" /><Relationship Type="http://schemas.openxmlformats.org/officeDocument/2006/relationships/slide" Target="/ppt/slides/slide5.xml" Id="R4fb30f8561a64572" /><Relationship Type="http://schemas.openxmlformats.org/officeDocument/2006/relationships/slide" Target="/ppt/slides/slide6.xml" Id="Rb00471c541a6497e" /><Relationship Type="http://schemas.openxmlformats.org/officeDocument/2006/relationships/slide" Target="/ppt/slides/slide7.xml" Id="Rf26db20c4ea5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3d2bc2dde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428e2f7724ef6" /><Relationship Type="http://schemas.openxmlformats.org/officeDocument/2006/relationships/theme" Target="/ppt/slideMasters/theme/theme1.xml" Id="R38605f6d6fa0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428e2f772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e53f374f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da38e3d2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039014a23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1c92a8585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019208a1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d421c3fe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6b4f2489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