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158ac8893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0ca8877d8496a"/>
  </p:sldMasterIdLst>
  <p:sldIdLst>
    <p:sldId xmlns:r="http://schemas.openxmlformats.org/officeDocument/2006/relationships" id="256" r:id="R0ce7bf8cf0074d5e"/>
    <p:sldId xmlns:r="http://schemas.openxmlformats.org/officeDocument/2006/relationships" id="257" r:id="R13b85663e3e24ba6"/>
    <p:sldId xmlns:r="http://schemas.openxmlformats.org/officeDocument/2006/relationships" id="258" r:id="Ra183042a01a04916"/>
    <p:sldId xmlns:r="http://schemas.openxmlformats.org/officeDocument/2006/relationships" id="259" r:id="R770cf6e5229c4fe4"/>
    <p:sldId xmlns:r="http://schemas.openxmlformats.org/officeDocument/2006/relationships" id="260" r:id="R11845051e5c54b05"/>
    <p:sldId xmlns:r="http://schemas.openxmlformats.org/officeDocument/2006/relationships" id="261" r:id="Rcc6a9ecf10e94dd3"/>
    <p:sldId xmlns:r="http://schemas.openxmlformats.org/officeDocument/2006/relationships" id="262" r:id="Rbda17587a9fb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0ca8877d8496a" /><Relationship Type="http://schemas.openxmlformats.org/officeDocument/2006/relationships/slide" Target="/ppt/slides/slide1.xml" Id="R0ce7bf8cf0074d5e" /><Relationship Type="http://schemas.openxmlformats.org/officeDocument/2006/relationships/slide" Target="/ppt/slides/slide2.xml" Id="R13b85663e3e24ba6" /><Relationship Type="http://schemas.openxmlformats.org/officeDocument/2006/relationships/slide" Target="/ppt/slides/slide3.xml" Id="Ra183042a01a04916" /><Relationship Type="http://schemas.openxmlformats.org/officeDocument/2006/relationships/slide" Target="/ppt/slides/slide4.xml" Id="R770cf6e5229c4fe4" /><Relationship Type="http://schemas.openxmlformats.org/officeDocument/2006/relationships/slide" Target="/ppt/slides/slide5.xml" Id="R11845051e5c54b05" /><Relationship Type="http://schemas.openxmlformats.org/officeDocument/2006/relationships/slide" Target="/ppt/slides/slide6.xml" Id="Rcc6a9ecf10e94dd3" /><Relationship Type="http://schemas.openxmlformats.org/officeDocument/2006/relationships/slide" Target="/ppt/slides/slide7.xml" Id="Rbda17587a9fb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16d2ac11e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8f155d144b90" /><Relationship Type="http://schemas.openxmlformats.org/officeDocument/2006/relationships/theme" Target="/ppt/slideMasters/theme/theme1.xml" Id="Rc0fcd181aa31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c8f155d14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29b200275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116f8613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af5e3b0d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c37355249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b6179ba4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6a3ccc7e5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0aee65fe7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HEIN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