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9258af6eb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129ff0a3141b5"/>
  </p:sldMasterIdLst>
  <p:sldIdLst>
    <p:sldId xmlns:r="http://schemas.openxmlformats.org/officeDocument/2006/relationships" id="256" r:id="Rc8716045a2614847"/>
    <p:sldId xmlns:r="http://schemas.openxmlformats.org/officeDocument/2006/relationships" id="257" r:id="Re8eac868bf5a43ec"/>
    <p:sldId xmlns:r="http://schemas.openxmlformats.org/officeDocument/2006/relationships" id="258" r:id="R0a0a942746774c63"/>
    <p:sldId xmlns:r="http://schemas.openxmlformats.org/officeDocument/2006/relationships" id="259" r:id="Rad62fbfee5144011"/>
    <p:sldId xmlns:r="http://schemas.openxmlformats.org/officeDocument/2006/relationships" id="260" r:id="Rcce6497f479640a1"/>
    <p:sldId xmlns:r="http://schemas.openxmlformats.org/officeDocument/2006/relationships" id="261" r:id="Rfb96a526cbc444e8"/>
    <p:sldId xmlns:r="http://schemas.openxmlformats.org/officeDocument/2006/relationships" id="262" r:id="Rba95921198d1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129ff0a3141b5" /><Relationship Type="http://schemas.openxmlformats.org/officeDocument/2006/relationships/slide" Target="/ppt/slides/slide1.xml" Id="Rc8716045a2614847" /><Relationship Type="http://schemas.openxmlformats.org/officeDocument/2006/relationships/slide" Target="/ppt/slides/slide2.xml" Id="Re8eac868bf5a43ec" /><Relationship Type="http://schemas.openxmlformats.org/officeDocument/2006/relationships/slide" Target="/ppt/slides/slide3.xml" Id="R0a0a942746774c63" /><Relationship Type="http://schemas.openxmlformats.org/officeDocument/2006/relationships/slide" Target="/ppt/slides/slide4.xml" Id="Rad62fbfee5144011" /><Relationship Type="http://schemas.openxmlformats.org/officeDocument/2006/relationships/slide" Target="/ppt/slides/slide5.xml" Id="Rcce6497f479640a1" /><Relationship Type="http://schemas.openxmlformats.org/officeDocument/2006/relationships/slide" Target="/ppt/slides/slide6.xml" Id="Rfb96a526cbc444e8" /><Relationship Type="http://schemas.openxmlformats.org/officeDocument/2006/relationships/slide" Target="/ppt/slides/slide7.xml" Id="Rba95921198d1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6338c717a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b4e64d8d94c3d" /><Relationship Type="http://schemas.openxmlformats.org/officeDocument/2006/relationships/theme" Target="/ppt/slideMasters/theme/theme1.xml" Id="R5d6094285d64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b4e64d8d9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a298f39584f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cafc2415c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3704d91f0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e536bb9c1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f3f676b70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106eee998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7b184cfc145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