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85a25b4eea46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b7ecd01123400f"/>
  </p:sldMasterIdLst>
  <p:sldIdLst>
    <p:sldId xmlns:r="http://schemas.openxmlformats.org/officeDocument/2006/relationships" id="256" r:id="Rb23b640c0c494297"/>
    <p:sldId xmlns:r="http://schemas.openxmlformats.org/officeDocument/2006/relationships" id="257" r:id="R5c82a63d72b6484c"/>
    <p:sldId xmlns:r="http://schemas.openxmlformats.org/officeDocument/2006/relationships" id="258" r:id="R149d3b7287c642f0"/>
    <p:sldId xmlns:r="http://schemas.openxmlformats.org/officeDocument/2006/relationships" id="259" r:id="R504ade0aa04247d8"/>
    <p:sldId xmlns:r="http://schemas.openxmlformats.org/officeDocument/2006/relationships" id="260" r:id="R9183a57faafa4f34"/>
    <p:sldId xmlns:r="http://schemas.openxmlformats.org/officeDocument/2006/relationships" id="261" r:id="R8018063b04724a67"/>
    <p:sldId xmlns:r="http://schemas.openxmlformats.org/officeDocument/2006/relationships" id="262" r:id="R1bf07a4d9f0340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7ecd01123400f" /><Relationship Type="http://schemas.openxmlformats.org/officeDocument/2006/relationships/slide" Target="/ppt/slides/slide1.xml" Id="Rb23b640c0c494297" /><Relationship Type="http://schemas.openxmlformats.org/officeDocument/2006/relationships/slide" Target="/ppt/slides/slide2.xml" Id="R5c82a63d72b6484c" /><Relationship Type="http://schemas.openxmlformats.org/officeDocument/2006/relationships/slide" Target="/ppt/slides/slide3.xml" Id="R149d3b7287c642f0" /><Relationship Type="http://schemas.openxmlformats.org/officeDocument/2006/relationships/slide" Target="/ppt/slides/slide4.xml" Id="R504ade0aa04247d8" /><Relationship Type="http://schemas.openxmlformats.org/officeDocument/2006/relationships/slide" Target="/ppt/slides/slide5.xml" Id="R9183a57faafa4f34" /><Relationship Type="http://schemas.openxmlformats.org/officeDocument/2006/relationships/slide" Target="/ppt/slides/slide6.xml" Id="R8018063b04724a67" /><Relationship Type="http://schemas.openxmlformats.org/officeDocument/2006/relationships/slide" Target="/ppt/slides/slide7.xml" Id="R1bf07a4d9f0340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5cb6024f645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7268e0a5b47ba" /><Relationship Type="http://schemas.openxmlformats.org/officeDocument/2006/relationships/theme" Target="/ppt/slideMasters/theme/theme1.xml" Id="Ra1f32dae644f4b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67268e0a5b47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095817b4147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2a158ea4149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fd176a7c241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7468f1c824f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03aece17d46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b9885b44a47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5deb4e1bc46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THORBJØRN STRYKEN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THORBJØRN STRYKEN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THORBJØRN STRYKEN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THORBJØRN STRYKEN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THORBJØRN STRYKEN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THORBJØRN STRYKEN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7 672 860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19 854 397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22 080 072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THORBJØRN STRYKEN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THORBJØRN STRYKEN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MARTINE GRANHAUGEN STRYKEN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THORBJØRN STRYKEN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Grevlingveien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988 092 762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THORBJØRN STRYKEN INVEST AS</a:t>
            </a:r>
          </a:p>
        </p:txBody>
      </p:sp>
    </p:spTree>
  </p:cSld>
  <p:clrMapOvr>
    <a:masterClrMapping xmlns:a="http://schemas.openxmlformats.org/drawingml/2006/main"/>
  </p:clrMapOvr>
</p:sld>
</file>