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1dbebf3704e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b1d949363e45c3"/>
  </p:sldMasterIdLst>
  <p:sldIdLst>
    <p:sldId xmlns:r="http://schemas.openxmlformats.org/officeDocument/2006/relationships" id="256" r:id="R0263097471974b0b"/>
    <p:sldId xmlns:r="http://schemas.openxmlformats.org/officeDocument/2006/relationships" id="257" r:id="Rdf1d61a2737d42cc"/>
    <p:sldId xmlns:r="http://schemas.openxmlformats.org/officeDocument/2006/relationships" id="258" r:id="R5e099ac59e744a4a"/>
    <p:sldId xmlns:r="http://schemas.openxmlformats.org/officeDocument/2006/relationships" id="259" r:id="Rb9f79271aaac4260"/>
    <p:sldId xmlns:r="http://schemas.openxmlformats.org/officeDocument/2006/relationships" id="260" r:id="Rbc208e79aca340e9"/>
    <p:sldId xmlns:r="http://schemas.openxmlformats.org/officeDocument/2006/relationships" id="261" r:id="R35bb0f4a351f40da"/>
    <p:sldId xmlns:r="http://schemas.openxmlformats.org/officeDocument/2006/relationships" id="262" r:id="R095e1a8ce40b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b1d949363e45c3" /><Relationship Type="http://schemas.openxmlformats.org/officeDocument/2006/relationships/slide" Target="/ppt/slides/slide1.xml" Id="R0263097471974b0b" /><Relationship Type="http://schemas.openxmlformats.org/officeDocument/2006/relationships/slide" Target="/ppt/slides/slide2.xml" Id="Rdf1d61a2737d42cc" /><Relationship Type="http://schemas.openxmlformats.org/officeDocument/2006/relationships/slide" Target="/ppt/slides/slide3.xml" Id="R5e099ac59e744a4a" /><Relationship Type="http://schemas.openxmlformats.org/officeDocument/2006/relationships/slide" Target="/ppt/slides/slide4.xml" Id="Rb9f79271aaac4260" /><Relationship Type="http://schemas.openxmlformats.org/officeDocument/2006/relationships/slide" Target="/ppt/slides/slide5.xml" Id="Rbc208e79aca340e9" /><Relationship Type="http://schemas.openxmlformats.org/officeDocument/2006/relationships/slide" Target="/ppt/slides/slide6.xml" Id="R35bb0f4a351f40da" /><Relationship Type="http://schemas.openxmlformats.org/officeDocument/2006/relationships/slide" Target="/ppt/slides/slide7.xml" Id="R095e1a8ce40b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71b09a795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11efc62c44db3" /><Relationship Type="http://schemas.openxmlformats.org/officeDocument/2006/relationships/theme" Target="/ppt/slideMasters/theme/theme1.xml" Id="R54d6b9d00d1e4e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11efc62c4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918a42a874a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0711b139b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2bde4b8a2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cea2fb18b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8f408f19644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b151c83f0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957ff99348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INGAR BROKKE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ELISABETH ROMSAAS BROKKE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