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081560eb0347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075f7470a942f7"/>
  </p:sldMasterIdLst>
  <p:sldIdLst>
    <p:sldId xmlns:r="http://schemas.openxmlformats.org/officeDocument/2006/relationships" id="256" r:id="Ra6335adbb6e34e3b"/>
    <p:sldId xmlns:r="http://schemas.openxmlformats.org/officeDocument/2006/relationships" id="257" r:id="R2871fe77958e4d09"/>
    <p:sldId xmlns:r="http://schemas.openxmlformats.org/officeDocument/2006/relationships" id="258" r:id="R5069708729ab4cdb"/>
    <p:sldId xmlns:r="http://schemas.openxmlformats.org/officeDocument/2006/relationships" id="259" r:id="R03775308e3564f77"/>
    <p:sldId xmlns:r="http://schemas.openxmlformats.org/officeDocument/2006/relationships" id="260" r:id="Rfd7983476b7c4181"/>
    <p:sldId xmlns:r="http://schemas.openxmlformats.org/officeDocument/2006/relationships" id="261" r:id="Rdad19064663d4638"/>
    <p:sldId xmlns:r="http://schemas.openxmlformats.org/officeDocument/2006/relationships" id="262" r:id="Re13bcb55a8204a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75f7470a942f7" /><Relationship Type="http://schemas.openxmlformats.org/officeDocument/2006/relationships/slide" Target="/ppt/slides/slide1.xml" Id="Ra6335adbb6e34e3b" /><Relationship Type="http://schemas.openxmlformats.org/officeDocument/2006/relationships/slide" Target="/ppt/slides/slide2.xml" Id="R2871fe77958e4d09" /><Relationship Type="http://schemas.openxmlformats.org/officeDocument/2006/relationships/slide" Target="/ppt/slides/slide3.xml" Id="R5069708729ab4cdb" /><Relationship Type="http://schemas.openxmlformats.org/officeDocument/2006/relationships/slide" Target="/ppt/slides/slide4.xml" Id="R03775308e3564f77" /><Relationship Type="http://schemas.openxmlformats.org/officeDocument/2006/relationships/slide" Target="/ppt/slides/slide5.xml" Id="Rfd7983476b7c4181" /><Relationship Type="http://schemas.openxmlformats.org/officeDocument/2006/relationships/slide" Target="/ppt/slides/slide6.xml" Id="Rdad19064663d4638" /><Relationship Type="http://schemas.openxmlformats.org/officeDocument/2006/relationships/slide" Target="/ppt/slides/slide7.xml" Id="Re13bcb55a8204a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0c54969c940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423abd33a482d" /><Relationship Type="http://schemas.openxmlformats.org/officeDocument/2006/relationships/theme" Target="/ppt/slideMasters/theme/theme1.xml" Id="Rbb0ea188349d47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d423abd33a48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49fc55ac245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8b66ecbe54d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989d663434c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6c5cbabe044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5f07cb52249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2f042a8c145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458bce80049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TOUCHSTONE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TOUCHSTONE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201 710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−1 428 721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7 533 202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32 139 502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33 035 487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TARJEI MELLIN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988 102 261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