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cf8c49b6b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444db8658c480e"/>
  </p:sldMasterIdLst>
  <p:sldIdLst>
    <p:sldId xmlns:r="http://schemas.openxmlformats.org/officeDocument/2006/relationships" id="256" r:id="Rbcb7b2d85eeb403c"/>
    <p:sldId xmlns:r="http://schemas.openxmlformats.org/officeDocument/2006/relationships" id="257" r:id="R1b4d81a946104e8e"/>
    <p:sldId xmlns:r="http://schemas.openxmlformats.org/officeDocument/2006/relationships" id="258" r:id="R3c3916b5368a4281"/>
    <p:sldId xmlns:r="http://schemas.openxmlformats.org/officeDocument/2006/relationships" id="259" r:id="R1a2bf11a24ef469d"/>
    <p:sldId xmlns:r="http://schemas.openxmlformats.org/officeDocument/2006/relationships" id="260" r:id="R9c6845387b544d86"/>
    <p:sldId xmlns:r="http://schemas.openxmlformats.org/officeDocument/2006/relationships" id="261" r:id="R874c4d0ceaf84810"/>
    <p:sldId xmlns:r="http://schemas.openxmlformats.org/officeDocument/2006/relationships" id="262" r:id="Raefc8bc98871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44db8658c480e" /><Relationship Type="http://schemas.openxmlformats.org/officeDocument/2006/relationships/slide" Target="/ppt/slides/slide1.xml" Id="Rbcb7b2d85eeb403c" /><Relationship Type="http://schemas.openxmlformats.org/officeDocument/2006/relationships/slide" Target="/ppt/slides/slide2.xml" Id="R1b4d81a946104e8e" /><Relationship Type="http://schemas.openxmlformats.org/officeDocument/2006/relationships/slide" Target="/ppt/slides/slide3.xml" Id="R3c3916b5368a4281" /><Relationship Type="http://schemas.openxmlformats.org/officeDocument/2006/relationships/slide" Target="/ppt/slides/slide4.xml" Id="R1a2bf11a24ef469d" /><Relationship Type="http://schemas.openxmlformats.org/officeDocument/2006/relationships/slide" Target="/ppt/slides/slide5.xml" Id="R9c6845387b544d86" /><Relationship Type="http://schemas.openxmlformats.org/officeDocument/2006/relationships/slide" Target="/ppt/slides/slide6.xml" Id="R874c4d0ceaf84810" /><Relationship Type="http://schemas.openxmlformats.org/officeDocument/2006/relationships/slide" Target="/ppt/slides/slide7.xml" Id="Raefc8bc98871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cc055b8f7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cca8e90f64c7c" /><Relationship Type="http://schemas.openxmlformats.org/officeDocument/2006/relationships/theme" Target="/ppt/slideMasters/theme/theme1.xml" Id="Rbc0adae890ee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cca8e90f6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a1d09c1f0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26f12ad5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38b1849a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e3081ba2c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d5853cde9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4a668d2074d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e89587be045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237 086 449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252 229 024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 ANDREW GUNDERSEN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 ANDREW GUNDERSEN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988 107 158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