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7942f514e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f030d78f849c5"/>
  </p:sldMasterIdLst>
  <p:sldIdLst>
    <p:sldId xmlns:r="http://schemas.openxmlformats.org/officeDocument/2006/relationships" id="256" r:id="Rfa53f011faaf453b"/>
    <p:sldId xmlns:r="http://schemas.openxmlformats.org/officeDocument/2006/relationships" id="257" r:id="Rf237958452d9439b"/>
    <p:sldId xmlns:r="http://schemas.openxmlformats.org/officeDocument/2006/relationships" id="258" r:id="Red4cc6c9b33e43f5"/>
    <p:sldId xmlns:r="http://schemas.openxmlformats.org/officeDocument/2006/relationships" id="259" r:id="Rd837b68c5cfb4107"/>
    <p:sldId xmlns:r="http://schemas.openxmlformats.org/officeDocument/2006/relationships" id="260" r:id="Rdfca029e880f4143"/>
    <p:sldId xmlns:r="http://schemas.openxmlformats.org/officeDocument/2006/relationships" id="261" r:id="R12b06abd26e74f7a"/>
    <p:sldId xmlns:r="http://schemas.openxmlformats.org/officeDocument/2006/relationships" id="262" r:id="R466b9c52060c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f030d78f849c5" /><Relationship Type="http://schemas.openxmlformats.org/officeDocument/2006/relationships/slide" Target="/ppt/slides/slide1.xml" Id="Rfa53f011faaf453b" /><Relationship Type="http://schemas.openxmlformats.org/officeDocument/2006/relationships/slide" Target="/ppt/slides/slide2.xml" Id="Rf237958452d9439b" /><Relationship Type="http://schemas.openxmlformats.org/officeDocument/2006/relationships/slide" Target="/ppt/slides/slide3.xml" Id="Red4cc6c9b33e43f5" /><Relationship Type="http://schemas.openxmlformats.org/officeDocument/2006/relationships/slide" Target="/ppt/slides/slide4.xml" Id="Rd837b68c5cfb4107" /><Relationship Type="http://schemas.openxmlformats.org/officeDocument/2006/relationships/slide" Target="/ppt/slides/slide5.xml" Id="Rdfca029e880f4143" /><Relationship Type="http://schemas.openxmlformats.org/officeDocument/2006/relationships/slide" Target="/ppt/slides/slide6.xml" Id="R12b06abd26e74f7a" /><Relationship Type="http://schemas.openxmlformats.org/officeDocument/2006/relationships/slide" Target="/ppt/slides/slide7.xml" Id="R466b9c52060c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524ec5adf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e590da39409b" /><Relationship Type="http://schemas.openxmlformats.org/officeDocument/2006/relationships/theme" Target="/ppt/slideMasters/theme/theme1.xml" Id="Rb030f400d7d8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f7e590da39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12a27e31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5ab77311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331f9286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88b819de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dd3ece09e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97a97b76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486580d61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