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a00ad83c8947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9d0959c75c4672"/>
  </p:sldMasterIdLst>
  <p:sldIdLst>
    <p:sldId xmlns:r="http://schemas.openxmlformats.org/officeDocument/2006/relationships" id="256" r:id="R727c23802d9b4af2"/>
    <p:sldId xmlns:r="http://schemas.openxmlformats.org/officeDocument/2006/relationships" id="257" r:id="Ra3e31f0cf8e44bf5"/>
    <p:sldId xmlns:r="http://schemas.openxmlformats.org/officeDocument/2006/relationships" id="258" r:id="Rb83b940ae6804105"/>
    <p:sldId xmlns:r="http://schemas.openxmlformats.org/officeDocument/2006/relationships" id="259" r:id="Rced70e14da11458e"/>
    <p:sldId xmlns:r="http://schemas.openxmlformats.org/officeDocument/2006/relationships" id="260" r:id="R479569393c4b42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d0959c75c4672" /><Relationship Type="http://schemas.openxmlformats.org/officeDocument/2006/relationships/slide" Target="/ppt/slides/slide1.xml" Id="R727c23802d9b4af2" /><Relationship Type="http://schemas.openxmlformats.org/officeDocument/2006/relationships/slide" Target="/ppt/slides/slide2.xml" Id="Ra3e31f0cf8e44bf5" /><Relationship Type="http://schemas.openxmlformats.org/officeDocument/2006/relationships/slide" Target="/ppt/slides/slide3.xml" Id="Rb83b940ae6804105" /><Relationship Type="http://schemas.openxmlformats.org/officeDocument/2006/relationships/slide" Target="/ppt/slides/slide4.xml" Id="Rced70e14da11458e" /><Relationship Type="http://schemas.openxmlformats.org/officeDocument/2006/relationships/slide" Target="/ppt/slides/slide5.xml" Id="R479569393c4b42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a9904675a4d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1265c49904904" /><Relationship Type="http://schemas.openxmlformats.org/officeDocument/2006/relationships/theme" Target="/ppt/slideMasters/theme/theme1.xml" Id="R72b2b5e47bba47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21265c499049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4159dc7984a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05c9718f24e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4b8e8268940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355035b0f46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6b214966b47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REDAKSJONSKLUBBEN I VÅRT 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REDAKSJONSKLUBBEN I VÅRT 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REDAKSJONSKLUBBEN I VÅRT LAND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REDAKSJONSKLUBBEN I VÅRT 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REDAKSJONSKLUBBEN I VÅRT 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REDAKSJONSKLUBBEN I VÅRT 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Hausmanns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03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nj@vl.no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988 153 567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REDAKSJONSKLUBBEN I VÅRT LAND</a:t>
            </a:r>
          </a:p>
        </p:txBody>
      </p:sp>
    </p:spTree>
  </p:cSld>
  <p:clrMapOvr>
    <a:masterClrMapping xmlns:a="http://schemas.openxmlformats.org/drawingml/2006/main"/>
  </p:clrMapOvr>
</p:sld>
</file>