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a91c90ad164b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f43abbf8d946bf"/>
  </p:sldMasterIdLst>
  <p:sldIdLst>
    <p:sldId xmlns:r="http://schemas.openxmlformats.org/officeDocument/2006/relationships" id="256" r:id="R05abd6599ed9425d"/>
    <p:sldId xmlns:r="http://schemas.openxmlformats.org/officeDocument/2006/relationships" id="257" r:id="Rb575973fb97447a5"/>
    <p:sldId xmlns:r="http://schemas.openxmlformats.org/officeDocument/2006/relationships" id="258" r:id="R1ce31e878f4d41c7"/>
    <p:sldId xmlns:r="http://schemas.openxmlformats.org/officeDocument/2006/relationships" id="259" r:id="R15c4ec5f250f4d1e"/>
    <p:sldId xmlns:r="http://schemas.openxmlformats.org/officeDocument/2006/relationships" id="260" r:id="R74fab52903c6412c"/>
    <p:sldId xmlns:r="http://schemas.openxmlformats.org/officeDocument/2006/relationships" id="261" r:id="Rcac93df5613e4445"/>
    <p:sldId xmlns:r="http://schemas.openxmlformats.org/officeDocument/2006/relationships" id="262" r:id="Rce3bafa4b2a143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f43abbf8d946bf" /><Relationship Type="http://schemas.openxmlformats.org/officeDocument/2006/relationships/slide" Target="/ppt/slides/slide1.xml" Id="R05abd6599ed9425d" /><Relationship Type="http://schemas.openxmlformats.org/officeDocument/2006/relationships/slide" Target="/ppt/slides/slide2.xml" Id="Rb575973fb97447a5" /><Relationship Type="http://schemas.openxmlformats.org/officeDocument/2006/relationships/slide" Target="/ppt/slides/slide3.xml" Id="R1ce31e878f4d41c7" /><Relationship Type="http://schemas.openxmlformats.org/officeDocument/2006/relationships/slide" Target="/ppt/slides/slide4.xml" Id="R15c4ec5f250f4d1e" /><Relationship Type="http://schemas.openxmlformats.org/officeDocument/2006/relationships/slide" Target="/ppt/slides/slide5.xml" Id="R74fab52903c6412c" /><Relationship Type="http://schemas.openxmlformats.org/officeDocument/2006/relationships/slide" Target="/ppt/slides/slide6.xml" Id="Rcac93df5613e4445" /><Relationship Type="http://schemas.openxmlformats.org/officeDocument/2006/relationships/slide" Target="/ppt/slides/slide7.xml" Id="Rce3bafa4b2a143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5f380028144d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f6079ea064226" /><Relationship Type="http://schemas.openxmlformats.org/officeDocument/2006/relationships/theme" Target="/ppt/slideMasters/theme/theme1.xml" Id="R9cdb865a7a7849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3f6079ea0642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01abafcc542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37dd634ef4b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860ba5e9949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dd9b13d9040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5ca6c823e4e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aa79678544c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d1db0987e41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MA-INVEST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−337 511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5 144 718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154 111 597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156 559 919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ANDRESEN MORTEN  –  82,0 %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HELLENES HILDE GUNN  –  18,0 %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Asvallveien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3961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988 167 088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MA-INVEST AS</a:t>
            </a:r>
          </a:p>
        </p:txBody>
      </p:sp>
    </p:spTree>
  </p:cSld>
  <p:clrMapOvr>
    <a:masterClrMapping xmlns:a="http://schemas.openxmlformats.org/drawingml/2006/main"/>
  </p:clrMapOvr>
</p:sld>
</file>