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fa1cebb18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142dd8a694c0a"/>
  </p:sldMasterIdLst>
  <p:sldIdLst>
    <p:sldId xmlns:r="http://schemas.openxmlformats.org/officeDocument/2006/relationships" id="256" r:id="Ra6d0faa046474be5"/>
    <p:sldId xmlns:r="http://schemas.openxmlformats.org/officeDocument/2006/relationships" id="257" r:id="R93c763ff2bd84b19"/>
    <p:sldId xmlns:r="http://schemas.openxmlformats.org/officeDocument/2006/relationships" id="258" r:id="R7e59a5e06f064254"/>
    <p:sldId xmlns:r="http://schemas.openxmlformats.org/officeDocument/2006/relationships" id="259" r:id="R1a4f92d80bb144ce"/>
    <p:sldId xmlns:r="http://schemas.openxmlformats.org/officeDocument/2006/relationships" id="260" r:id="R7de14bdd08fe44d6"/>
    <p:sldId xmlns:r="http://schemas.openxmlformats.org/officeDocument/2006/relationships" id="261" r:id="R4c5175416ae847ea"/>
    <p:sldId xmlns:r="http://schemas.openxmlformats.org/officeDocument/2006/relationships" id="262" r:id="R7127b9e41f51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142dd8a694c0a" /><Relationship Type="http://schemas.openxmlformats.org/officeDocument/2006/relationships/slide" Target="/ppt/slides/slide1.xml" Id="Ra6d0faa046474be5" /><Relationship Type="http://schemas.openxmlformats.org/officeDocument/2006/relationships/slide" Target="/ppt/slides/slide2.xml" Id="R93c763ff2bd84b19" /><Relationship Type="http://schemas.openxmlformats.org/officeDocument/2006/relationships/slide" Target="/ppt/slides/slide3.xml" Id="R7e59a5e06f064254" /><Relationship Type="http://schemas.openxmlformats.org/officeDocument/2006/relationships/slide" Target="/ppt/slides/slide4.xml" Id="R1a4f92d80bb144ce" /><Relationship Type="http://schemas.openxmlformats.org/officeDocument/2006/relationships/slide" Target="/ppt/slides/slide5.xml" Id="R7de14bdd08fe44d6" /><Relationship Type="http://schemas.openxmlformats.org/officeDocument/2006/relationships/slide" Target="/ppt/slides/slide6.xml" Id="R4c5175416ae847ea" /><Relationship Type="http://schemas.openxmlformats.org/officeDocument/2006/relationships/slide" Target="/ppt/slides/slide7.xml" Id="R7127b9e41f51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d7e1e11c1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ce5892f04137" /><Relationship Type="http://schemas.openxmlformats.org/officeDocument/2006/relationships/theme" Target="/ppt/slideMasters/theme/theme1.xml" Id="Re8d63f1efbb3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dce5892f0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3f50dd66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87dcbf45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0dc1c519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523b789b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3d93b18a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a670e3678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9af6a3c1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40 12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988 201 049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